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colors3.xml" ContentType="application/vnd.openxmlformats-officedocument.drawingml.diagramColors+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rawing3.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quickStyle3.xml" ContentType="application/vnd.openxmlformats-officedocument.drawingml.diagramStyle+xml"/>
  <Override PartName="/ppt/diagrams/colors6.xml" ContentType="application/vnd.openxmlformats-officedocument.drawingml.diagramColors+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drawing6.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5" r:id="rId14"/>
    <p:sldId id="274"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AB1B4-CD52-48A8-A102-6A18F578095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E04B38F-8B5E-4FB8-8A7C-10C951211C22}">
      <dgm:prSet/>
      <dgm:spPr/>
      <dgm:t>
        <a:bodyPr/>
        <a:lstStyle/>
        <a:p>
          <a:r>
            <a:rPr lang="en-US" b="0" i="0"/>
            <a:t>It’s a system that lets you connect to websites by matching human-readable domain names (like google.com) with the unique ID of the server where a website is stored.</a:t>
          </a:r>
          <a:endParaRPr lang="en-US"/>
        </a:p>
      </dgm:t>
    </dgm:pt>
    <dgm:pt modelId="{3B2BFB0F-A63F-4715-81C5-015829A80BF8}" type="parTrans" cxnId="{CC6B2169-2110-4371-9582-7F9C2E2C9AC9}">
      <dgm:prSet/>
      <dgm:spPr/>
      <dgm:t>
        <a:bodyPr/>
        <a:lstStyle/>
        <a:p>
          <a:endParaRPr lang="en-US"/>
        </a:p>
      </dgm:t>
    </dgm:pt>
    <dgm:pt modelId="{3CA19602-1D35-4512-9280-97B2D264A2FB}" type="sibTrans" cxnId="{CC6B2169-2110-4371-9582-7F9C2E2C9AC9}">
      <dgm:prSet/>
      <dgm:spPr/>
      <dgm:t>
        <a:bodyPr/>
        <a:lstStyle/>
        <a:p>
          <a:endParaRPr lang="en-US"/>
        </a:p>
      </dgm:t>
    </dgm:pt>
    <dgm:pt modelId="{B1A2E185-CB0A-4683-87E1-A2B663C9E0C3}">
      <dgm:prSet/>
      <dgm:spPr/>
      <dgm:t>
        <a:bodyPr/>
        <a:lstStyle/>
        <a:p>
          <a:r>
            <a:rPr lang="en-US" b="0" i="0"/>
            <a:t>DNS or Domain Name System basically translates the domain names into IP addresses and points your device in the right direction.</a:t>
          </a:r>
          <a:endParaRPr lang="en-US"/>
        </a:p>
      </dgm:t>
    </dgm:pt>
    <dgm:pt modelId="{6AC44EC3-3130-48DC-83C5-0A31F0E7449F}" type="parTrans" cxnId="{70E886F5-1EE2-41B8-B86E-08DD9D97AF51}">
      <dgm:prSet/>
      <dgm:spPr/>
      <dgm:t>
        <a:bodyPr/>
        <a:lstStyle/>
        <a:p>
          <a:endParaRPr lang="en-US"/>
        </a:p>
      </dgm:t>
    </dgm:pt>
    <dgm:pt modelId="{07BDAA9F-003A-4CA2-9013-3E7BFBD93EDB}" type="sibTrans" cxnId="{70E886F5-1EE2-41B8-B86E-08DD9D97AF51}">
      <dgm:prSet/>
      <dgm:spPr/>
      <dgm:t>
        <a:bodyPr/>
        <a:lstStyle/>
        <a:p>
          <a:endParaRPr lang="en-US"/>
        </a:p>
      </dgm:t>
    </dgm:pt>
    <dgm:pt modelId="{1306EDCF-61FF-4034-8AAE-2CB8DD8560AF}">
      <dgm:prSet/>
      <dgm:spPr/>
      <dgm:t>
        <a:bodyPr/>
        <a:lstStyle/>
        <a:p>
          <a:r>
            <a:rPr lang="en-US" b="0" i="0"/>
            <a:t>A domain name and its matching IP address is called a “DNS record”.</a:t>
          </a:r>
          <a:endParaRPr lang="en-US"/>
        </a:p>
      </dgm:t>
    </dgm:pt>
    <dgm:pt modelId="{AEDA95B3-324C-40A5-A85C-DE34A78EFB8F}" type="parTrans" cxnId="{27A46787-A08D-486C-B540-2991EE3C233D}">
      <dgm:prSet/>
      <dgm:spPr/>
      <dgm:t>
        <a:bodyPr/>
        <a:lstStyle/>
        <a:p>
          <a:endParaRPr lang="en-US"/>
        </a:p>
      </dgm:t>
    </dgm:pt>
    <dgm:pt modelId="{D94CD67D-DDF4-4FE8-9AAC-67AC0714C4AA}" type="sibTrans" cxnId="{27A46787-A08D-486C-B540-2991EE3C233D}">
      <dgm:prSet/>
      <dgm:spPr/>
      <dgm:t>
        <a:bodyPr/>
        <a:lstStyle/>
        <a:p>
          <a:endParaRPr lang="en-US"/>
        </a:p>
      </dgm:t>
    </dgm:pt>
    <dgm:pt modelId="{84D00185-A7E1-47AD-A746-19C446CB4202}" type="pres">
      <dgm:prSet presAssocID="{D15AB1B4-CD52-48A8-A102-6A18F5780957}" presName="linear" presStyleCnt="0">
        <dgm:presLayoutVars>
          <dgm:animLvl val="lvl"/>
          <dgm:resizeHandles val="exact"/>
        </dgm:presLayoutVars>
      </dgm:prSet>
      <dgm:spPr/>
    </dgm:pt>
    <dgm:pt modelId="{2A601CFF-3BA7-4C43-97C8-7FCCD4B01ADD}" type="pres">
      <dgm:prSet presAssocID="{5E04B38F-8B5E-4FB8-8A7C-10C951211C22}" presName="parentText" presStyleLbl="node1" presStyleIdx="0" presStyleCnt="3">
        <dgm:presLayoutVars>
          <dgm:chMax val="0"/>
          <dgm:bulletEnabled val="1"/>
        </dgm:presLayoutVars>
      </dgm:prSet>
      <dgm:spPr/>
    </dgm:pt>
    <dgm:pt modelId="{70422532-A3FB-4D20-93D4-1A1F15020011}" type="pres">
      <dgm:prSet presAssocID="{3CA19602-1D35-4512-9280-97B2D264A2FB}" presName="spacer" presStyleCnt="0"/>
      <dgm:spPr/>
    </dgm:pt>
    <dgm:pt modelId="{357C3A88-96AB-42FD-84B0-CCDA5F7957EB}" type="pres">
      <dgm:prSet presAssocID="{B1A2E185-CB0A-4683-87E1-A2B663C9E0C3}" presName="parentText" presStyleLbl="node1" presStyleIdx="1" presStyleCnt="3">
        <dgm:presLayoutVars>
          <dgm:chMax val="0"/>
          <dgm:bulletEnabled val="1"/>
        </dgm:presLayoutVars>
      </dgm:prSet>
      <dgm:spPr/>
    </dgm:pt>
    <dgm:pt modelId="{860DA32F-DC60-40D6-BD7D-C5E0BAE7B8DE}" type="pres">
      <dgm:prSet presAssocID="{07BDAA9F-003A-4CA2-9013-3E7BFBD93EDB}" presName="spacer" presStyleCnt="0"/>
      <dgm:spPr/>
    </dgm:pt>
    <dgm:pt modelId="{C4CA780A-3B50-441B-9ECF-31170823B7E3}" type="pres">
      <dgm:prSet presAssocID="{1306EDCF-61FF-4034-8AAE-2CB8DD8560AF}" presName="parentText" presStyleLbl="node1" presStyleIdx="2" presStyleCnt="3">
        <dgm:presLayoutVars>
          <dgm:chMax val="0"/>
          <dgm:bulletEnabled val="1"/>
        </dgm:presLayoutVars>
      </dgm:prSet>
      <dgm:spPr/>
    </dgm:pt>
  </dgm:ptLst>
  <dgm:cxnLst>
    <dgm:cxn modelId="{CC6B2169-2110-4371-9582-7F9C2E2C9AC9}" srcId="{D15AB1B4-CD52-48A8-A102-6A18F5780957}" destId="{5E04B38F-8B5E-4FB8-8A7C-10C951211C22}" srcOrd="0" destOrd="0" parTransId="{3B2BFB0F-A63F-4715-81C5-015829A80BF8}" sibTransId="{3CA19602-1D35-4512-9280-97B2D264A2FB}"/>
    <dgm:cxn modelId="{829A476B-ABB4-4323-BCDA-C008D5CD6928}" type="presOf" srcId="{D15AB1B4-CD52-48A8-A102-6A18F5780957}" destId="{84D00185-A7E1-47AD-A746-19C446CB4202}" srcOrd="0" destOrd="0" presId="urn:microsoft.com/office/officeart/2005/8/layout/vList2"/>
    <dgm:cxn modelId="{378A144D-837D-4B0D-8CC3-5F14303A8718}" type="presOf" srcId="{1306EDCF-61FF-4034-8AAE-2CB8DD8560AF}" destId="{C4CA780A-3B50-441B-9ECF-31170823B7E3}" srcOrd="0" destOrd="0" presId="urn:microsoft.com/office/officeart/2005/8/layout/vList2"/>
    <dgm:cxn modelId="{27A46787-A08D-486C-B540-2991EE3C233D}" srcId="{D15AB1B4-CD52-48A8-A102-6A18F5780957}" destId="{1306EDCF-61FF-4034-8AAE-2CB8DD8560AF}" srcOrd="2" destOrd="0" parTransId="{AEDA95B3-324C-40A5-A85C-DE34A78EFB8F}" sibTransId="{D94CD67D-DDF4-4FE8-9AAC-67AC0714C4AA}"/>
    <dgm:cxn modelId="{E7A8A7AD-E03C-4CD2-BBFA-827A9C0332E2}" type="presOf" srcId="{5E04B38F-8B5E-4FB8-8A7C-10C951211C22}" destId="{2A601CFF-3BA7-4C43-97C8-7FCCD4B01ADD}" srcOrd="0" destOrd="0" presId="urn:microsoft.com/office/officeart/2005/8/layout/vList2"/>
    <dgm:cxn modelId="{B58EDDBB-5355-40EB-8D68-EA475D53EE04}" type="presOf" srcId="{B1A2E185-CB0A-4683-87E1-A2B663C9E0C3}" destId="{357C3A88-96AB-42FD-84B0-CCDA5F7957EB}" srcOrd="0" destOrd="0" presId="urn:microsoft.com/office/officeart/2005/8/layout/vList2"/>
    <dgm:cxn modelId="{70E886F5-1EE2-41B8-B86E-08DD9D97AF51}" srcId="{D15AB1B4-CD52-48A8-A102-6A18F5780957}" destId="{B1A2E185-CB0A-4683-87E1-A2B663C9E0C3}" srcOrd="1" destOrd="0" parTransId="{6AC44EC3-3130-48DC-83C5-0A31F0E7449F}" sibTransId="{07BDAA9F-003A-4CA2-9013-3E7BFBD93EDB}"/>
    <dgm:cxn modelId="{296109F4-C1EA-48F8-8E97-44D7C5D5758A}" type="presParOf" srcId="{84D00185-A7E1-47AD-A746-19C446CB4202}" destId="{2A601CFF-3BA7-4C43-97C8-7FCCD4B01ADD}" srcOrd="0" destOrd="0" presId="urn:microsoft.com/office/officeart/2005/8/layout/vList2"/>
    <dgm:cxn modelId="{6EEE7798-104E-4183-A03A-2E41445A944A}" type="presParOf" srcId="{84D00185-A7E1-47AD-A746-19C446CB4202}" destId="{70422532-A3FB-4D20-93D4-1A1F15020011}" srcOrd="1" destOrd="0" presId="urn:microsoft.com/office/officeart/2005/8/layout/vList2"/>
    <dgm:cxn modelId="{2D35B1F3-4C20-483B-BE8A-82FA69E27846}" type="presParOf" srcId="{84D00185-A7E1-47AD-A746-19C446CB4202}" destId="{357C3A88-96AB-42FD-84B0-CCDA5F7957EB}" srcOrd="2" destOrd="0" presId="urn:microsoft.com/office/officeart/2005/8/layout/vList2"/>
    <dgm:cxn modelId="{B22ED8B4-8361-4064-B2FA-DCD035A5C775}" type="presParOf" srcId="{84D00185-A7E1-47AD-A746-19C446CB4202}" destId="{860DA32F-DC60-40D6-BD7D-C5E0BAE7B8DE}" srcOrd="3" destOrd="0" presId="urn:microsoft.com/office/officeart/2005/8/layout/vList2"/>
    <dgm:cxn modelId="{258F1D1F-7135-40F0-B663-D34245D09ADA}" type="presParOf" srcId="{84D00185-A7E1-47AD-A746-19C446CB4202}" destId="{C4CA780A-3B50-441B-9ECF-31170823B7E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85B0D-74EB-4BD8-BD65-15889EB0788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0D3CDC2-E3C0-4D95-9AFC-B01C749C43D8}">
      <dgm:prSet/>
      <dgm:spPr/>
      <dgm:t>
        <a:bodyPr/>
        <a:lstStyle/>
        <a:p>
          <a:r>
            <a:rPr lang="en-US"/>
            <a:t>Root DNS Server</a:t>
          </a:r>
        </a:p>
      </dgm:t>
    </dgm:pt>
    <dgm:pt modelId="{11629DE0-3289-48D4-8BA0-86E3B0A4B3ED}" type="parTrans" cxnId="{D5A7F429-B53C-4315-9F9F-FB27FDAF25C5}">
      <dgm:prSet/>
      <dgm:spPr/>
      <dgm:t>
        <a:bodyPr/>
        <a:lstStyle/>
        <a:p>
          <a:endParaRPr lang="en-US"/>
        </a:p>
      </dgm:t>
    </dgm:pt>
    <dgm:pt modelId="{05EB28B8-8294-4086-B43D-BC45B02ADB95}" type="sibTrans" cxnId="{D5A7F429-B53C-4315-9F9F-FB27FDAF25C5}">
      <dgm:prSet/>
      <dgm:spPr/>
      <dgm:t>
        <a:bodyPr/>
        <a:lstStyle/>
        <a:p>
          <a:endParaRPr lang="en-US"/>
        </a:p>
      </dgm:t>
    </dgm:pt>
    <dgm:pt modelId="{55BCAFAF-4645-4C13-9547-C242F5FECDC7}">
      <dgm:prSet/>
      <dgm:spPr/>
      <dgm:t>
        <a:bodyPr/>
        <a:lstStyle/>
        <a:p>
          <a:r>
            <a:rPr lang="en-US"/>
            <a:t>TLD DNS Server</a:t>
          </a:r>
        </a:p>
      </dgm:t>
    </dgm:pt>
    <dgm:pt modelId="{B1003554-325A-4382-B631-CBFE6C6ADCCB}" type="parTrans" cxnId="{573ACAA7-3F22-4229-8BDB-B49660E21C5A}">
      <dgm:prSet/>
      <dgm:spPr/>
      <dgm:t>
        <a:bodyPr/>
        <a:lstStyle/>
        <a:p>
          <a:endParaRPr lang="en-US"/>
        </a:p>
      </dgm:t>
    </dgm:pt>
    <dgm:pt modelId="{D6CBA43A-FF98-4637-A62E-8B95D8E0D329}" type="sibTrans" cxnId="{573ACAA7-3F22-4229-8BDB-B49660E21C5A}">
      <dgm:prSet/>
      <dgm:spPr/>
      <dgm:t>
        <a:bodyPr/>
        <a:lstStyle/>
        <a:p>
          <a:endParaRPr lang="en-US"/>
        </a:p>
      </dgm:t>
    </dgm:pt>
    <dgm:pt modelId="{393B8085-0A38-488F-A90B-C95F4AF1E553}">
      <dgm:prSet/>
      <dgm:spPr/>
      <dgm:t>
        <a:bodyPr/>
        <a:lstStyle/>
        <a:p>
          <a:r>
            <a:rPr lang="en-US"/>
            <a:t>Authoritative DNS Server</a:t>
          </a:r>
        </a:p>
      </dgm:t>
    </dgm:pt>
    <dgm:pt modelId="{BB064243-4260-4F76-AFBE-F6020EB92A1E}" type="parTrans" cxnId="{5A0D0136-33DC-48C3-B70D-7509908075C4}">
      <dgm:prSet/>
      <dgm:spPr/>
      <dgm:t>
        <a:bodyPr/>
        <a:lstStyle/>
        <a:p>
          <a:endParaRPr lang="en-US"/>
        </a:p>
      </dgm:t>
    </dgm:pt>
    <dgm:pt modelId="{F2DF7A33-8309-4BA4-A8C6-BA016306E702}" type="sibTrans" cxnId="{5A0D0136-33DC-48C3-B70D-7509908075C4}">
      <dgm:prSet/>
      <dgm:spPr/>
      <dgm:t>
        <a:bodyPr/>
        <a:lstStyle/>
        <a:p>
          <a:endParaRPr lang="en-US"/>
        </a:p>
      </dgm:t>
    </dgm:pt>
    <dgm:pt modelId="{ED112CC9-BB31-4DF5-816D-35152479A826}" type="pres">
      <dgm:prSet presAssocID="{FEA85B0D-74EB-4BD8-BD65-15889EB07889}" presName="linear" presStyleCnt="0">
        <dgm:presLayoutVars>
          <dgm:animLvl val="lvl"/>
          <dgm:resizeHandles val="exact"/>
        </dgm:presLayoutVars>
      </dgm:prSet>
      <dgm:spPr/>
    </dgm:pt>
    <dgm:pt modelId="{1ECCB363-7032-4F69-80D4-4EF1EC4B2BFE}" type="pres">
      <dgm:prSet presAssocID="{10D3CDC2-E3C0-4D95-9AFC-B01C749C43D8}" presName="parentText" presStyleLbl="node1" presStyleIdx="0" presStyleCnt="3">
        <dgm:presLayoutVars>
          <dgm:chMax val="0"/>
          <dgm:bulletEnabled val="1"/>
        </dgm:presLayoutVars>
      </dgm:prSet>
      <dgm:spPr/>
    </dgm:pt>
    <dgm:pt modelId="{A644AA91-4B48-4979-ABFF-DDAB7AE4340D}" type="pres">
      <dgm:prSet presAssocID="{05EB28B8-8294-4086-B43D-BC45B02ADB95}" presName="spacer" presStyleCnt="0"/>
      <dgm:spPr/>
    </dgm:pt>
    <dgm:pt modelId="{A36E1344-7B6A-4407-954D-4301B7E011AD}" type="pres">
      <dgm:prSet presAssocID="{55BCAFAF-4645-4C13-9547-C242F5FECDC7}" presName="parentText" presStyleLbl="node1" presStyleIdx="1" presStyleCnt="3">
        <dgm:presLayoutVars>
          <dgm:chMax val="0"/>
          <dgm:bulletEnabled val="1"/>
        </dgm:presLayoutVars>
      </dgm:prSet>
      <dgm:spPr/>
    </dgm:pt>
    <dgm:pt modelId="{42E61824-AA18-463B-94CA-3B08F7D96C72}" type="pres">
      <dgm:prSet presAssocID="{D6CBA43A-FF98-4637-A62E-8B95D8E0D329}" presName="spacer" presStyleCnt="0"/>
      <dgm:spPr/>
    </dgm:pt>
    <dgm:pt modelId="{8793E081-7B09-4B34-BD95-7DD861C748AF}" type="pres">
      <dgm:prSet presAssocID="{393B8085-0A38-488F-A90B-C95F4AF1E553}" presName="parentText" presStyleLbl="node1" presStyleIdx="2" presStyleCnt="3">
        <dgm:presLayoutVars>
          <dgm:chMax val="0"/>
          <dgm:bulletEnabled val="1"/>
        </dgm:presLayoutVars>
      </dgm:prSet>
      <dgm:spPr/>
    </dgm:pt>
  </dgm:ptLst>
  <dgm:cxnLst>
    <dgm:cxn modelId="{D5A7F429-B53C-4315-9F9F-FB27FDAF25C5}" srcId="{FEA85B0D-74EB-4BD8-BD65-15889EB07889}" destId="{10D3CDC2-E3C0-4D95-9AFC-B01C749C43D8}" srcOrd="0" destOrd="0" parTransId="{11629DE0-3289-48D4-8BA0-86E3B0A4B3ED}" sibTransId="{05EB28B8-8294-4086-B43D-BC45B02ADB95}"/>
    <dgm:cxn modelId="{5A0D0136-33DC-48C3-B70D-7509908075C4}" srcId="{FEA85B0D-74EB-4BD8-BD65-15889EB07889}" destId="{393B8085-0A38-488F-A90B-C95F4AF1E553}" srcOrd="2" destOrd="0" parTransId="{BB064243-4260-4F76-AFBE-F6020EB92A1E}" sibTransId="{F2DF7A33-8309-4BA4-A8C6-BA016306E702}"/>
    <dgm:cxn modelId="{E8B6F636-8329-44D8-BA49-376028BC862E}" type="presOf" srcId="{55BCAFAF-4645-4C13-9547-C242F5FECDC7}" destId="{A36E1344-7B6A-4407-954D-4301B7E011AD}" srcOrd="0" destOrd="0" presId="urn:microsoft.com/office/officeart/2005/8/layout/vList2"/>
    <dgm:cxn modelId="{86E46149-9D2D-4484-A08D-C39121BD2E96}" type="presOf" srcId="{FEA85B0D-74EB-4BD8-BD65-15889EB07889}" destId="{ED112CC9-BB31-4DF5-816D-35152479A826}" srcOrd="0" destOrd="0" presId="urn:microsoft.com/office/officeart/2005/8/layout/vList2"/>
    <dgm:cxn modelId="{27B26C7E-EA11-45A2-A8BF-E3C477ACD376}" type="presOf" srcId="{393B8085-0A38-488F-A90B-C95F4AF1E553}" destId="{8793E081-7B09-4B34-BD95-7DD861C748AF}" srcOrd="0" destOrd="0" presId="urn:microsoft.com/office/officeart/2005/8/layout/vList2"/>
    <dgm:cxn modelId="{573ACAA7-3F22-4229-8BDB-B49660E21C5A}" srcId="{FEA85B0D-74EB-4BD8-BD65-15889EB07889}" destId="{55BCAFAF-4645-4C13-9547-C242F5FECDC7}" srcOrd="1" destOrd="0" parTransId="{B1003554-325A-4382-B631-CBFE6C6ADCCB}" sibTransId="{D6CBA43A-FF98-4637-A62E-8B95D8E0D329}"/>
    <dgm:cxn modelId="{72B031DA-3BA4-4BEB-8CAF-492BC1B5D15C}" type="presOf" srcId="{10D3CDC2-E3C0-4D95-9AFC-B01C749C43D8}" destId="{1ECCB363-7032-4F69-80D4-4EF1EC4B2BFE}" srcOrd="0" destOrd="0" presId="urn:microsoft.com/office/officeart/2005/8/layout/vList2"/>
    <dgm:cxn modelId="{90A6B7E2-1020-441B-9B76-0C99A0828C99}" type="presParOf" srcId="{ED112CC9-BB31-4DF5-816D-35152479A826}" destId="{1ECCB363-7032-4F69-80D4-4EF1EC4B2BFE}" srcOrd="0" destOrd="0" presId="urn:microsoft.com/office/officeart/2005/8/layout/vList2"/>
    <dgm:cxn modelId="{78280445-AB6D-4D08-A1FB-BAE80C7509C8}" type="presParOf" srcId="{ED112CC9-BB31-4DF5-816D-35152479A826}" destId="{A644AA91-4B48-4979-ABFF-DDAB7AE4340D}" srcOrd="1" destOrd="0" presId="urn:microsoft.com/office/officeart/2005/8/layout/vList2"/>
    <dgm:cxn modelId="{1F91C5F0-27FA-4979-A7F1-68BD1E28AB6A}" type="presParOf" srcId="{ED112CC9-BB31-4DF5-816D-35152479A826}" destId="{A36E1344-7B6A-4407-954D-4301B7E011AD}" srcOrd="2" destOrd="0" presId="urn:microsoft.com/office/officeart/2005/8/layout/vList2"/>
    <dgm:cxn modelId="{03138B16-ACC0-456C-AFB1-366C1871E7BD}" type="presParOf" srcId="{ED112CC9-BB31-4DF5-816D-35152479A826}" destId="{42E61824-AA18-463B-94CA-3B08F7D96C72}" srcOrd="3" destOrd="0" presId="urn:microsoft.com/office/officeart/2005/8/layout/vList2"/>
    <dgm:cxn modelId="{DAA35211-46CB-4694-A2CC-40CBA1899CF9}" type="presParOf" srcId="{ED112CC9-BB31-4DF5-816D-35152479A826}" destId="{8793E081-7B09-4B34-BD95-7DD861C748A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636B61-D3B2-4188-A84D-2A604129067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7A7FD9C-CF4F-4FFB-94FD-E8B4C6157174}">
      <dgm:prSet/>
      <dgm:spPr/>
      <dgm:t>
        <a:bodyPr/>
        <a:lstStyle/>
        <a:p>
          <a:r>
            <a:rPr lang="en-US"/>
            <a:t>ARP works between network layers 2 and 3 of the OSI model.</a:t>
          </a:r>
        </a:p>
      </dgm:t>
    </dgm:pt>
    <dgm:pt modelId="{EBA4C5B9-6866-4733-B72B-67B1C5AEF554}" type="parTrans" cxnId="{A3661CBB-A01C-4C7A-AE61-72205B755D50}">
      <dgm:prSet/>
      <dgm:spPr/>
      <dgm:t>
        <a:bodyPr/>
        <a:lstStyle/>
        <a:p>
          <a:endParaRPr lang="en-US"/>
        </a:p>
      </dgm:t>
    </dgm:pt>
    <dgm:pt modelId="{D95E2017-9A28-4675-A1AA-3927E2EF7FDF}" type="sibTrans" cxnId="{A3661CBB-A01C-4C7A-AE61-72205B755D50}">
      <dgm:prSet/>
      <dgm:spPr/>
      <dgm:t>
        <a:bodyPr/>
        <a:lstStyle/>
        <a:p>
          <a:endParaRPr lang="en-US"/>
        </a:p>
      </dgm:t>
    </dgm:pt>
    <dgm:pt modelId="{ACBDBB17-BE82-4073-BAF7-59D9AC07127D}">
      <dgm:prSet/>
      <dgm:spPr/>
      <dgm:t>
        <a:bodyPr/>
        <a:lstStyle/>
        <a:p>
          <a:r>
            <a:rPr lang="en-US"/>
            <a:t>It translate 32-bit addresses to 48-bit addresses and vice-versa.</a:t>
          </a:r>
        </a:p>
      </dgm:t>
    </dgm:pt>
    <dgm:pt modelId="{391D94BB-285C-4DD8-B289-9A9D99CB3C3C}" type="parTrans" cxnId="{953081F1-29C2-4F50-8DD6-E5F1CA152D62}">
      <dgm:prSet/>
      <dgm:spPr/>
      <dgm:t>
        <a:bodyPr/>
        <a:lstStyle/>
        <a:p>
          <a:endParaRPr lang="en-US"/>
        </a:p>
      </dgm:t>
    </dgm:pt>
    <dgm:pt modelId="{2D7A7CA8-BC7B-4A01-A0AF-A017056D92C0}" type="sibTrans" cxnId="{953081F1-29C2-4F50-8DD6-E5F1CA152D62}">
      <dgm:prSet/>
      <dgm:spPr/>
      <dgm:t>
        <a:bodyPr/>
        <a:lstStyle/>
        <a:p>
          <a:endParaRPr lang="en-US"/>
        </a:p>
      </dgm:t>
    </dgm:pt>
    <dgm:pt modelId="{FC0FE542-72BA-4722-9D8E-D2981CEF502E}">
      <dgm:prSet/>
      <dgm:spPr/>
      <dgm:t>
        <a:bodyPr/>
        <a:lstStyle/>
        <a:p>
          <a:r>
            <a:rPr lang="en-US"/>
            <a:t>When an incoming packet destined for a host machine on a particular LAN arrives at a gateway, the gateway asks the ARP program to find a MAC address that matches the IP address.</a:t>
          </a:r>
        </a:p>
      </dgm:t>
    </dgm:pt>
    <dgm:pt modelId="{1378E3E9-A57F-4311-A9C6-B60B2AB755E2}" type="parTrans" cxnId="{40CC1DAB-65A6-42A9-A0B0-967D1E40F3AF}">
      <dgm:prSet/>
      <dgm:spPr/>
      <dgm:t>
        <a:bodyPr/>
        <a:lstStyle/>
        <a:p>
          <a:endParaRPr lang="en-US"/>
        </a:p>
      </dgm:t>
    </dgm:pt>
    <dgm:pt modelId="{CA241BE9-A6DE-46FC-88C9-4C2903EA21FB}" type="sibTrans" cxnId="{40CC1DAB-65A6-42A9-A0B0-967D1E40F3AF}">
      <dgm:prSet/>
      <dgm:spPr/>
      <dgm:t>
        <a:bodyPr/>
        <a:lstStyle/>
        <a:p>
          <a:endParaRPr lang="en-US"/>
        </a:p>
      </dgm:t>
    </dgm:pt>
    <dgm:pt modelId="{A90991B1-93F6-421F-9C76-C44BB0C4CB1D}">
      <dgm:prSet/>
      <dgm:spPr/>
      <dgm:t>
        <a:bodyPr/>
        <a:lstStyle/>
        <a:p>
          <a:r>
            <a:rPr lang="en-US"/>
            <a:t>A table called the ARP cache maintains a record of each IP address and its corresponding MAC address.</a:t>
          </a:r>
        </a:p>
      </dgm:t>
    </dgm:pt>
    <dgm:pt modelId="{45EA3072-8AED-4397-BBB2-C4B7A87EE0AE}" type="parTrans" cxnId="{4AA47D8E-F488-4E7D-9A01-1484E0F57AAC}">
      <dgm:prSet/>
      <dgm:spPr/>
      <dgm:t>
        <a:bodyPr/>
        <a:lstStyle/>
        <a:p>
          <a:endParaRPr lang="en-US"/>
        </a:p>
      </dgm:t>
    </dgm:pt>
    <dgm:pt modelId="{F74D341A-7344-4E12-B6F7-AC5CAD028C4B}" type="sibTrans" cxnId="{4AA47D8E-F488-4E7D-9A01-1484E0F57AAC}">
      <dgm:prSet/>
      <dgm:spPr/>
      <dgm:t>
        <a:bodyPr/>
        <a:lstStyle/>
        <a:p>
          <a:endParaRPr lang="en-US"/>
        </a:p>
      </dgm:t>
    </dgm:pt>
    <dgm:pt modelId="{E349EF6F-F983-460D-A6AF-37751EF9AF8F}" type="pres">
      <dgm:prSet presAssocID="{95636B61-D3B2-4188-A84D-2A6041290677}" presName="linear" presStyleCnt="0">
        <dgm:presLayoutVars>
          <dgm:animLvl val="lvl"/>
          <dgm:resizeHandles val="exact"/>
        </dgm:presLayoutVars>
      </dgm:prSet>
      <dgm:spPr/>
    </dgm:pt>
    <dgm:pt modelId="{FF750662-A00E-4CF3-8E98-0CD1135E4B0F}" type="pres">
      <dgm:prSet presAssocID="{67A7FD9C-CF4F-4FFB-94FD-E8B4C6157174}" presName="parentText" presStyleLbl="node1" presStyleIdx="0" presStyleCnt="4">
        <dgm:presLayoutVars>
          <dgm:chMax val="0"/>
          <dgm:bulletEnabled val="1"/>
        </dgm:presLayoutVars>
      </dgm:prSet>
      <dgm:spPr/>
    </dgm:pt>
    <dgm:pt modelId="{060D147A-1A18-4222-AD05-0BD413B973BE}" type="pres">
      <dgm:prSet presAssocID="{D95E2017-9A28-4675-A1AA-3927E2EF7FDF}" presName="spacer" presStyleCnt="0"/>
      <dgm:spPr/>
    </dgm:pt>
    <dgm:pt modelId="{FDDF12BA-AFFD-4FE1-877C-B76D78D9D4E6}" type="pres">
      <dgm:prSet presAssocID="{ACBDBB17-BE82-4073-BAF7-59D9AC07127D}" presName="parentText" presStyleLbl="node1" presStyleIdx="1" presStyleCnt="4">
        <dgm:presLayoutVars>
          <dgm:chMax val="0"/>
          <dgm:bulletEnabled val="1"/>
        </dgm:presLayoutVars>
      </dgm:prSet>
      <dgm:spPr/>
    </dgm:pt>
    <dgm:pt modelId="{960DE24E-14E8-417C-921D-4C82B95FC27D}" type="pres">
      <dgm:prSet presAssocID="{2D7A7CA8-BC7B-4A01-A0AF-A017056D92C0}" presName="spacer" presStyleCnt="0"/>
      <dgm:spPr/>
    </dgm:pt>
    <dgm:pt modelId="{9923B21C-6EB8-49D8-9FC5-492C6A1009D7}" type="pres">
      <dgm:prSet presAssocID="{FC0FE542-72BA-4722-9D8E-D2981CEF502E}" presName="parentText" presStyleLbl="node1" presStyleIdx="2" presStyleCnt="4">
        <dgm:presLayoutVars>
          <dgm:chMax val="0"/>
          <dgm:bulletEnabled val="1"/>
        </dgm:presLayoutVars>
      </dgm:prSet>
      <dgm:spPr/>
    </dgm:pt>
    <dgm:pt modelId="{D57901D0-1EA6-49F6-8C84-D2A46C68DE27}" type="pres">
      <dgm:prSet presAssocID="{CA241BE9-A6DE-46FC-88C9-4C2903EA21FB}" presName="spacer" presStyleCnt="0"/>
      <dgm:spPr/>
    </dgm:pt>
    <dgm:pt modelId="{D4D89B4D-FD2C-4229-962D-B9B74E6C9BC6}" type="pres">
      <dgm:prSet presAssocID="{A90991B1-93F6-421F-9C76-C44BB0C4CB1D}" presName="parentText" presStyleLbl="node1" presStyleIdx="3" presStyleCnt="4">
        <dgm:presLayoutVars>
          <dgm:chMax val="0"/>
          <dgm:bulletEnabled val="1"/>
        </dgm:presLayoutVars>
      </dgm:prSet>
      <dgm:spPr/>
    </dgm:pt>
  </dgm:ptLst>
  <dgm:cxnLst>
    <dgm:cxn modelId="{C37ADB35-DE0A-43A1-8976-7D47EA088243}" type="presOf" srcId="{95636B61-D3B2-4188-A84D-2A6041290677}" destId="{E349EF6F-F983-460D-A6AF-37751EF9AF8F}" srcOrd="0" destOrd="0" presId="urn:microsoft.com/office/officeart/2005/8/layout/vList2"/>
    <dgm:cxn modelId="{E2DE1E3B-712D-4ADC-A481-66AED02603BD}" type="presOf" srcId="{67A7FD9C-CF4F-4FFB-94FD-E8B4C6157174}" destId="{FF750662-A00E-4CF3-8E98-0CD1135E4B0F}" srcOrd="0" destOrd="0" presId="urn:microsoft.com/office/officeart/2005/8/layout/vList2"/>
    <dgm:cxn modelId="{580A785C-D494-4492-828D-DA7A9D6DD1A1}" type="presOf" srcId="{A90991B1-93F6-421F-9C76-C44BB0C4CB1D}" destId="{D4D89B4D-FD2C-4229-962D-B9B74E6C9BC6}" srcOrd="0" destOrd="0" presId="urn:microsoft.com/office/officeart/2005/8/layout/vList2"/>
    <dgm:cxn modelId="{65A81953-04C0-403C-B6AC-4C2978852D21}" type="presOf" srcId="{FC0FE542-72BA-4722-9D8E-D2981CEF502E}" destId="{9923B21C-6EB8-49D8-9FC5-492C6A1009D7}" srcOrd="0" destOrd="0" presId="urn:microsoft.com/office/officeart/2005/8/layout/vList2"/>
    <dgm:cxn modelId="{4AA47D8E-F488-4E7D-9A01-1484E0F57AAC}" srcId="{95636B61-D3B2-4188-A84D-2A6041290677}" destId="{A90991B1-93F6-421F-9C76-C44BB0C4CB1D}" srcOrd="3" destOrd="0" parTransId="{45EA3072-8AED-4397-BBB2-C4B7A87EE0AE}" sibTransId="{F74D341A-7344-4E12-B6F7-AC5CAD028C4B}"/>
    <dgm:cxn modelId="{40CC1DAB-65A6-42A9-A0B0-967D1E40F3AF}" srcId="{95636B61-D3B2-4188-A84D-2A6041290677}" destId="{FC0FE542-72BA-4722-9D8E-D2981CEF502E}" srcOrd="2" destOrd="0" parTransId="{1378E3E9-A57F-4311-A9C6-B60B2AB755E2}" sibTransId="{CA241BE9-A6DE-46FC-88C9-4C2903EA21FB}"/>
    <dgm:cxn modelId="{A3661CBB-A01C-4C7A-AE61-72205B755D50}" srcId="{95636B61-D3B2-4188-A84D-2A6041290677}" destId="{67A7FD9C-CF4F-4FFB-94FD-E8B4C6157174}" srcOrd="0" destOrd="0" parTransId="{EBA4C5B9-6866-4733-B72B-67B1C5AEF554}" sibTransId="{D95E2017-9A28-4675-A1AA-3927E2EF7FDF}"/>
    <dgm:cxn modelId="{824CC0DE-6CBB-4B8D-92D0-2FF431BC6F6B}" type="presOf" srcId="{ACBDBB17-BE82-4073-BAF7-59D9AC07127D}" destId="{FDDF12BA-AFFD-4FE1-877C-B76D78D9D4E6}" srcOrd="0" destOrd="0" presId="urn:microsoft.com/office/officeart/2005/8/layout/vList2"/>
    <dgm:cxn modelId="{953081F1-29C2-4F50-8DD6-E5F1CA152D62}" srcId="{95636B61-D3B2-4188-A84D-2A6041290677}" destId="{ACBDBB17-BE82-4073-BAF7-59D9AC07127D}" srcOrd="1" destOrd="0" parTransId="{391D94BB-285C-4DD8-B289-9A9D99CB3C3C}" sibTransId="{2D7A7CA8-BC7B-4A01-A0AF-A017056D92C0}"/>
    <dgm:cxn modelId="{A108ADC2-D67F-42D2-80B1-FDB35E322DD6}" type="presParOf" srcId="{E349EF6F-F983-460D-A6AF-37751EF9AF8F}" destId="{FF750662-A00E-4CF3-8E98-0CD1135E4B0F}" srcOrd="0" destOrd="0" presId="urn:microsoft.com/office/officeart/2005/8/layout/vList2"/>
    <dgm:cxn modelId="{6573C892-28C7-419B-BB3E-A01E3EF2FB34}" type="presParOf" srcId="{E349EF6F-F983-460D-A6AF-37751EF9AF8F}" destId="{060D147A-1A18-4222-AD05-0BD413B973BE}" srcOrd="1" destOrd="0" presId="urn:microsoft.com/office/officeart/2005/8/layout/vList2"/>
    <dgm:cxn modelId="{66591710-EF36-4F1C-B0A0-A1554C1539FD}" type="presParOf" srcId="{E349EF6F-F983-460D-A6AF-37751EF9AF8F}" destId="{FDDF12BA-AFFD-4FE1-877C-B76D78D9D4E6}" srcOrd="2" destOrd="0" presId="urn:microsoft.com/office/officeart/2005/8/layout/vList2"/>
    <dgm:cxn modelId="{DEEED44F-D75C-4D49-888F-CF2493CD25F7}" type="presParOf" srcId="{E349EF6F-F983-460D-A6AF-37751EF9AF8F}" destId="{960DE24E-14E8-417C-921D-4C82B95FC27D}" srcOrd="3" destOrd="0" presId="urn:microsoft.com/office/officeart/2005/8/layout/vList2"/>
    <dgm:cxn modelId="{11C4EB9E-7ED9-476C-A566-DF5BB6C6A58F}" type="presParOf" srcId="{E349EF6F-F983-460D-A6AF-37751EF9AF8F}" destId="{9923B21C-6EB8-49D8-9FC5-492C6A1009D7}" srcOrd="4" destOrd="0" presId="urn:microsoft.com/office/officeart/2005/8/layout/vList2"/>
    <dgm:cxn modelId="{877C7EF0-38AF-43DA-9503-FE50F68BCA9E}" type="presParOf" srcId="{E349EF6F-F983-460D-A6AF-37751EF9AF8F}" destId="{D57901D0-1EA6-49F6-8C84-D2A46C68DE27}" srcOrd="5" destOrd="0" presId="urn:microsoft.com/office/officeart/2005/8/layout/vList2"/>
    <dgm:cxn modelId="{CC043F8D-1D44-4BE8-81D7-5D0D181FBB9B}" type="presParOf" srcId="{E349EF6F-F983-460D-A6AF-37751EF9AF8F}" destId="{D4D89B4D-FD2C-4229-962D-B9B74E6C9BC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5B6545-AD75-413D-BE73-3F2B2C925A0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BF5CFB4-4D79-4648-91B7-277C68AA4316}">
      <dgm:prSet/>
      <dgm:spPr/>
      <dgm:t>
        <a:bodyPr/>
        <a:lstStyle/>
        <a:p>
          <a:r>
            <a:rPr lang="en-US"/>
            <a:t>ARP spoofing is a device attack in which a hacker broadcasts false ARP messages over a LAN in order to link an attacker's MAC address with the IP address of a legitimate computer or server within the network.</a:t>
          </a:r>
        </a:p>
      </dgm:t>
    </dgm:pt>
    <dgm:pt modelId="{1F375543-1855-4126-A213-9D41573F8ADA}" type="parTrans" cxnId="{9B6586F5-D2E9-4E78-84F0-C11F85305967}">
      <dgm:prSet/>
      <dgm:spPr/>
      <dgm:t>
        <a:bodyPr/>
        <a:lstStyle/>
        <a:p>
          <a:endParaRPr lang="en-US"/>
        </a:p>
      </dgm:t>
    </dgm:pt>
    <dgm:pt modelId="{8B2ECC1C-D6B1-4B17-96E7-24F557880464}" type="sibTrans" cxnId="{9B6586F5-D2E9-4E78-84F0-C11F85305967}">
      <dgm:prSet/>
      <dgm:spPr/>
      <dgm:t>
        <a:bodyPr/>
        <a:lstStyle/>
        <a:p>
          <a:endParaRPr lang="en-US"/>
        </a:p>
      </dgm:t>
    </dgm:pt>
    <dgm:pt modelId="{50AF9998-86BC-4550-9B25-420A22B3F093}">
      <dgm:prSet/>
      <dgm:spPr/>
      <dgm:t>
        <a:bodyPr/>
        <a:lstStyle/>
        <a:p>
          <a:r>
            <a:rPr lang="en-US"/>
            <a:t>Once a link has been established, the target computer can send frames meant for the original destination to the hacker's computer first as well as any data meant for the legitimate IP address.</a:t>
          </a:r>
        </a:p>
      </dgm:t>
    </dgm:pt>
    <dgm:pt modelId="{2DC1388B-88E2-48AD-942C-F7027D3E12FF}" type="parTrans" cxnId="{7D325078-78D3-4B91-A1A3-936F88088A96}">
      <dgm:prSet/>
      <dgm:spPr/>
      <dgm:t>
        <a:bodyPr/>
        <a:lstStyle/>
        <a:p>
          <a:endParaRPr lang="en-US"/>
        </a:p>
      </dgm:t>
    </dgm:pt>
    <dgm:pt modelId="{0D8533CA-1D17-49AE-AB9D-0BB6F0EFE3DD}" type="sibTrans" cxnId="{7D325078-78D3-4B91-A1A3-936F88088A96}">
      <dgm:prSet/>
      <dgm:spPr/>
      <dgm:t>
        <a:bodyPr/>
        <a:lstStyle/>
        <a:p>
          <a:endParaRPr lang="en-US"/>
        </a:p>
      </dgm:t>
    </dgm:pt>
    <dgm:pt modelId="{5427C91D-3EE1-4ADC-9A5B-9E3D17402868}" type="pres">
      <dgm:prSet presAssocID="{3A5B6545-AD75-413D-BE73-3F2B2C925A0F}" presName="linear" presStyleCnt="0">
        <dgm:presLayoutVars>
          <dgm:animLvl val="lvl"/>
          <dgm:resizeHandles val="exact"/>
        </dgm:presLayoutVars>
      </dgm:prSet>
      <dgm:spPr/>
    </dgm:pt>
    <dgm:pt modelId="{A60FC8B8-4EBA-4F1E-ADB1-DE35DB966FB3}" type="pres">
      <dgm:prSet presAssocID="{EBF5CFB4-4D79-4648-91B7-277C68AA4316}" presName="parentText" presStyleLbl="node1" presStyleIdx="0" presStyleCnt="2">
        <dgm:presLayoutVars>
          <dgm:chMax val="0"/>
          <dgm:bulletEnabled val="1"/>
        </dgm:presLayoutVars>
      </dgm:prSet>
      <dgm:spPr/>
    </dgm:pt>
    <dgm:pt modelId="{50C01C23-7627-42D6-99DE-748F930A41C2}" type="pres">
      <dgm:prSet presAssocID="{8B2ECC1C-D6B1-4B17-96E7-24F557880464}" presName="spacer" presStyleCnt="0"/>
      <dgm:spPr/>
    </dgm:pt>
    <dgm:pt modelId="{0DFA4890-A9E5-41F7-9F95-9E10986BDD41}" type="pres">
      <dgm:prSet presAssocID="{50AF9998-86BC-4550-9B25-420A22B3F093}" presName="parentText" presStyleLbl="node1" presStyleIdx="1" presStyleCnt="2">
        <dgm:presLayoutVars>
          <dgm:chMax val="0"/>
          <dgm:bulletEnabled val="1"/>
        </dgm:presLayoutVars>
      </dgm:prSet>
      <dgm:spPr/>
    </dgm:pt>
  </dgm:ptLst>
  <dgm:cxnLst>
    <dgm:cxn modelId="{36755B30-0D3A-4B6E-80B0-69198C2F9E6C}" type="presOf" srcId="{3A5B6545-AD75-413D-BE73-3F2B2C925A0F}" destId="{5427C91D-3EE1-4ADC-9A5B-9E3D17402868}" srcOrd="0" destOrd="0" presId="urn:microsoft.com/office/officeart/2005/8/layout/vList2"/>
    <dgm:cxn modelId="{7D325078-78D3-4B91-A1A3-936F88088A96}" srcId="{3A5B6545-AD75-413D-BE73-3F2B2C925A0F}" destId="{50AF9998-86BC-4550-9B25-420A22B3F093}" srcOrd="1" destOrd="0" parTransId="{2DC1388B-88E2-48AD-942C-F7027D3E12FF}" sibTransId="{0D8533CA-1D17-49AE-AB9D-0BB6F0EFE3DD}"/>
    <dgm:cxn modelId="{DDDD0D9B-30E8-4895-89A4-150A17CEDE56}" type="presOf" srcId="{EBF5CFB4-4D79-4648-91B7-277C68AA4316}" destId="{A60FC8B8-4EBA-4F1E-ADB1-DE35DB966FB3}" srcOrd="0" destOrd="0" presId="urn:microsoft.com/office/officeart/2005/8/layout/vList2"/>
    <dgm:cxn modelId="{FE7670D1-E674-4B86-A434-7F36BEED4EB6}" type="presOf" srcId="{50AF9998-86BC-4550-9B25-420A22B3F093}" destId="{0DFA4890-A9E5-41F7-9F95-9E10986BDD41}" srcOrd="0" destOrd="0" presId="urn:microsoft.com/office/officeart/2005/8/layout/vList2"/>
    <dgm:cxn modelId="{9B6586F5-D2E9-4E78-84F0-C11F85305967}" srcId="{3A5B6545-AD75-413D-BE73-3F2B2C925A0F}" destId="{EBF5CFB4-4D79-4648-91B7-277C68AA4316}" srcOrd="0" destOrd="0" parTransId="{1F375543-1855-4126-A213-9D41573F8ADA}" sibTransId="{8B2ECC1C-D6B1-4B17-96E7-24F557880464}"/>
    <dgm:cxn modelId="{91AB9E2B-C0D1-4CA6-9397-A3E4F1A9B749}" type="presParOf" srcId="{5427C91D-3EE1-4ADC-9A5B-9E3D17402868}" destId="{A60FC8B8-4EBA-4F1E-ADB1-DE35DB966FB3}" srcOrd="0" destOrd="0" presId="urn:microsoft.com/office/officeart/2005/8/layout/vList2"/>
    <dgm:cxn modelId="{0472FBDD-BFD3-4B9A-9CE7-DA60F4423B21}" type="presParOf" srcId="{5427C91D-3EE1-4ADC-9A5B-9E3D17402868}" destId="{50C01C23-7627-42D6-99DE-748F930A41C2}" srcOrd="1" destOrd="0" presId="urn:microsoft.com/office/officeart/2005/8/layout/vList2"/>
    <dgm:cxn modelId="{5E65C28E-819E-4150-9C06-211FC179A09D}" type="presParOf" srcId="{5427C91D-3EE1-4ADC-9A5B-9E3D17402868}" destId="{0DFA4890-A9E5-41F7-9F95-9E10986BDD4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5B6545-AD75-413D-BE73-3F2B2C925A0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BF5CFB4-4D79-4648-91B7-277C68AA4316}">
      <dgm:prSet/>
      <dgm:spPr/>
      <dgm:t>
        <a:bodyPr/>
        <a:lstStyle/>
        <a:p>
          <a:r>
            <a:rPr lang="en-US" b="1" i="0" u="sng" dirty="0"/>
            <a:t>Add Static ARP Entry</a:t>
          </a:r>
        </a:p>
        <a:p>
          <a:r>
            <a:rPr lang="en-US" b="0" i="0" dirty="0" err="1"/>
            <a:t>arp</a:t>
          </a:r>
          <a:r>
            <a:rPr lang="en-US" b="0" i="0" dirty="0"/>
            <a:t> -s 192.168.122.50 00-aa-00-62-c6-09</a:t>
          </a:r>
          <a:endParaRPr lang="en-US" dirty="0"/>
        </a:p>
      </dgm:t>
    </dgm:pt>
    <dgm:pt modelId="{1F375543-1855-4126-A213-9D41573F8ADA}" type="parTrans" cxnId="{9B6586F5-D2E9-4E78-84F0-C11F85305967}">
      <dgm:prSet/>
      <dgm:spPr/>
      <dgm:t>
        <a:bodyPr/>
        <a:lstStyle/>
        <a:p>
          <a:endParaRPr lang="en-US"/>
        </a:p>
      </dgm:t>
    </dgm:pt>
    <dgm:pt modelId="{8B2ECC1C-D6B1-4B17-96E7-24F557880464}" type="sibTrans" cxnId="{9B6586F5-D2E9-4E78-84F0-C11F85305967}">
      <dgm:prSet/>
      <dgm:spPr/>
      <dgm:t>
        <a:bodyPr/>
        <a:lstStyle/>
        <a:p>
          <a:endParaRPr lang="en-US"/>
        </a:p>
      </dgm:t>
    </dgm:pt>
    <dgm:pt modelId="{50AF9998-86BC-4550-9B25-420A22B3F093}">
      <dgm:prSet/>
      <dgm:spPr/>
      <dgm:t>
        <a:bodyPr/>
        <a:lstStyle/>
        <a:p>
          <a:r>
            <a:rPr lang="en-US" b="1" i="0" u="sng" dirty="0"/>
            <a:t>Remove ARP Entry</a:t>
          </a:r>
          <a:endParaRPr lang="en-US" b="1" i="0" dirty="0"/>
        </a:p>
        <a:p>
          <a:r>
            <a:rPr lang="en-US" b="0" i="0" dirty="0" err="1"/>
            <a:t>arp</a:t>
          </a:r>
          <a:r>
            <a:rPr lang="en-US" b="0" i="0" dirty="0"/>
            <a:t> -d 192.168.122.50</a:t>
          </a:r>
          <a:endParaRPr lang="en-US" dirty="0"/>
        </a:p>
      </dgm:t>
    </dgm:pt>
    <dgm:pt modelId="{2DC1388B-88E2-48AD-942C-F7027D3E12FF}" type="parTrans" cxnId="{7D325078-78D3-4B91-A1A3-936F88088A96}">
      <dgm:prSet/>
      <dgm:spPr/>
      <dgm:t>
        <a:bodyPr/>
        <a:lstStyle/>
        <a:p>
          <a:endParaRPr lang="en-US"/>
        </a:p>
      </dgm:t>
    </dgm:pt>
    <dgm:pt modelId="{0D8533CA-1D17-49AE-AB9D-0BB6F0EFE3DD}" type="sibTrans" cxnId="{7D325078-78D3-4B91-A1A3-936F88088A96}">
      <dgm:prSet/>
      <dgm:spPr/>
      <dgm:t>
        <a:bodyPr/>
        <a:lstStyle/>
        <a:p>
          <a:endParaRPr lang="en-US"/>
        </a:p>
      </dgm:t>
    </dgm:pt>
    <dgm:pt modelId="{5427C91D-3EE1-4ADC-9A5B-9E3D17402868}" type="pres">
      <dgm:prSet presAssocID="{3A5B6545-AD75-413D-BE73-3F2B2C925A0F}" presName="linear" presStyleCnt="0">
        <dgm:presLayoutVars>
          <dgm:animLvl val="lvl"/>
          <dgm:resizeHandles val="exact"/>
        </dgm:presLayoutVars>
      </dgm:prSet>
      <dgm:spPr/>
    </dgm:pt>
    <dgm:pt modelId="{A60FC8B8-4EBA-4F1E-ADB1-DE35DB966FB3}" type="pres">
      <dgm:prSet presAssocID="{EBF5CFB4-4D79-4648-91B7-277C68AA4316}" presName="parentText" presStyleLbl="node1" presStyleIdx="0" presStyleCnt="2">
        <dgm:presLayoutVars>
          <dgm:chMax val="0"/>
          <dgm:bulletEnabled val="1"/>
        </dgm:presLayoutVars>
      </dgm:prSet>
      <dgm:spPr/>
    </dgm:pt>
    <dgm:pt modelId="{50C01C23-7627-42D6-99DE-748F930A41C2}" type="pres">
      <dgm:prSet presAssocID="{8B2ECC1C-D6B1-4B17-96E7-24F557880464}" presName="spacer" presStyleCnt="0"/>
      <dgm:spPr/>
    </dgm:pt>
    <dgm:pt modelId="{0DFA4890-A9E5-41F7-9F95-9E10986BDD41}" type="pres">
      <dgm:prSet presAssocID="{50AF9998-86BC-4550-9B25-420A22B3F093}" presName="parentText" presStyleLbl="node1" presStyleIdx="1" presStyleCnt="2" custLinFactNeighborX="1204" custLinFactNeighborY="93">
        <dgm:presLayoutVars>
          <dgm:chMax val="0"/>
          <dgm:bulletEnabled val="1"/>
        </dgm:presLayoutVars>
      </dgm:prSet>
      <dgm:spPr/>
    </dgm:pt>
  </dgm:ptLst>
  <dgm:cxnLst>
    <dgm:cxn modelId="{36755B30-0D3A-4B6E-80B0-69198C2F9E6C}" type="presOf" srcId="{3A5B6545-AD75-413D-BE73-3F2B2C925A0F}" destId="{5427C91D-3EE1-4ADC-9A5B-9E3D17402868}" srcOrd="0" destOrd="0" presId="urn:microsoft.com/office/officeart/2005/8/layout/vList2"/>
    <dgm:cxn modelId="{7D325078-78D3-4B91-A1A3-936F88088A96}" srcId="{3A5B6545-AD75-413D-BE73-3F2B2C925A0F}" destId="{50AF9998-86BC-4550-9B25-420A22B3F093}" srcOrd="1" destOrd="0" parTransId="{2DC1388B-88E2-48AD-942C-F7027D3E12FF}" sibTransId="{0D8533CA-1D17-49AE-AB9D-0BB6F0EFE3DD}"/>
    <dgm:cxn modelId="{DDDD0D9B-30E8-4895-89A4-150A17CEDE56}" type="presOf" srcId="{EBF5CFB4-4D79-4648-91B7-277C68AA4316}" destId="{A60FC8B8-4EBA-4F1E-ADB1-DE35DB966FB3}" srcOrd="0" destOrd="0" presId="urn:microsoft.com/office/officeart/2005/8/layout/vList2"/>
    <dgm:cxn modelId="{FE7670D1-E674-4B86-A434-7F36BEED4EB6}" type="presOf" srcId="{50AF9998-86BC-4550-9B25-420A22B3F093}" destId="{0DFA4890-A9E5-41F7-9F95-9E10986BDD41}" srcOrd="0" destOrd="0" presId="urn:microsoft.com/office/officeart/2005/8/layout/vList2"/>
    <dgm:cxn modelId="{9B6586F5-D2E9-4E78-84F0-C11F85305967}" srcId="{3A5B6545-AD75-413D-BE73-3F2B2C925A0F}" destId="{EBF5CFB4-4D79-4648-91B7-277C68AA4316}" srcOrd="0" destOrd="0" parTransId="{1F375543-1855-4126-A213-9D41573F8ADA}" sibTransId="{8B2ECC1C-D6B1-4B17-96E7-24F557880464}"/>
    <dgm:cxn modelId="{91AB9E2B-C0D1-4CA6-9397-A3E4F1A9B749}" type="presParOf" srcId="{5427C91D-3EE1-4ADC-9A5B-9E3D17402868}" destId="{A60FC8B8-4EBA-4F1E-ADB1-DE35DB966FB3}" srcOrd="0" destOrd="0" presId="urn:microsoft.com/office/officeart/2005/8/layout/vList2"/>
    <dgm:cxn modelId="{0472FBDD-BFD3-4B9A-9CE7-DA60F4423B21}" type="presParOf" srcId="{5427C91D-3EE1-4ADC-9A5B-9E3D17402868}" destId="{50C01C23-7627-42D6-99DE-748F930A41C2}" srcOrd="1" destOrd="0" presId="urn:microsoft.com/office/officeart/2005/8/layout/vList2"/>
    <dgm:cxn modelId="{5E65C28E-819E-4150-9C06-211FC179A09D}" type="presParOf" srcId="{5427C91D-3EE1-4ADC-9A5B-9E3D17402868}" destId="{0DFA4890-A9E5-41F7-9F95-9E10986BDD4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850475-643F-4F49-9BC7-04E12903675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7BA99D9-A98D-4127-BD6B-80F71A9310FB}">
      <dgm:prSet/>
      <dgm:spPr/>
      <dgm:t>
        <a:bodyPr/>
        <a:lstStyle/>
        <a:p>
          <a:r>
            <a:rPr lang="en-US"/>
            <a:t>An evil twin is a fraudulent Wi-Fi access point that appears to be legitimate but is set up to eavesdrop on wireless communications.</a:t>
          </a:r>
        </a:p>
      </dgm:t>
    </dgm:pt>
    <dgm:pt modelId="{2ED8194D-7D9B-4508-A891-5E6B322BDB16}" type="parTrans" cxnId="{D606FA03-5488-465E-8B80-4ABF0189D355}">
      <dgm:prSet/>
      <dgm:spPr/>
      <dgm:t>
        <a:bodyPr/>
        <a:lstStyle/>
        <a:p>
          <a:endParaRPr lang="en-US"/>
        </a:p>
      </dgm:t>
    </dgm:pt>
    <dgm:pt modelId="{1B6181D6-8043-4F47-9364-3BFDAC522081}" type="sibTrans" cxnId="{D606FA03-5488-465E-8B80-4ABF0189D355}">
      <dgm:prSet/>
      <dgm:spPr/>
      <dgm:t>
        <a:bodyPr/>
        <a:lstStyle/>
        <a:p>
          <a:endParaRPr lang="en-US"/>
        </a:p>
      </dgm:t>
    </dgm:pt>
    <dgm:pt modelId="{E5167241-58F5-4A60-ABC5-91171B582495}">
      <dgm:prSet/>
      <dgm:spPr/>
      <dgm:t>
        <a:bodyPr/>
        <a:lstStyle/>
        <a:p>
          <a:r>
            <a:rPr lang="en-US"/>
            <a:t>The attacker snoops on Internet traffic using a bogus wireless access point.</a:t>
          </a:r>
        </a:p>
      </dgm:t>
    </dgm:pt>
    <dgm:pt modelId="{ED301D40-703E-47B6-AE98-585A578341C8}" type="parTrans" cxnId="{7819DC39-2F2C-414C-8A48-4B45ED8B6632}">
      <dgm:prSet/>
      <dgm:spPr/>
      <dgm:t>
        <a:bodyPr/>
        <a:lstStyle/>
        <a:p>
          <a:endParaRPr lang="en-US"/>
        </a:p>
      </dgm:t>
    </dgm:pt>
    <dgm:pt modelId="{3170C7F1-0323-47EF-9042-60B74E94FA3A}" type="sibTrans" cxnId="{7819DC39-2F2C-414C-8A48-4B45ED8B6632}">
      <dgm:prSet/>
      <dgm:spPr/>
      <dgm:t>
        <a:bodyPr/>
        <a:lstStyle/>
        <a:p>
          <a:endParaRPr lang="en-US"/>
        </a:p>
      </dgm:t>
    </dgm:pt>
    <dgm:pt modelId="{6A6B2E76-F3F6-49B6-957B-506FADC7A41A}">
      <dgm:prSet/>
      <dgm:spPr/>
      <dgm:t>
        <a:bodyPr/>
        <a:lstStyle/>
        <a:p>
          <a:r>
            <a:rPr lang="en-US"/>
            <a:t>The evil twin is the wireless LAN equivalent of the phishing scam.</a:t>
          </a:r>
        </a:p>
      </dgm:t>
    </dgm:pt>
    <dgm:pt modelId="{E071E801-9847-42CC-A6BA-75AB01C2EB66}" type="parTrans" cxnId="{DC05B80F-292B-41BC-B9CC-91892B5D8E24}">
      <dgm:prSet/>
      <dgm:spPr/>
      <dgm:t>
        <a:bodyPr/>
        <a:lstStyle/>
        <a:p>
          <a:endParaRPr lang="en-US"/>
        </a:p>
      </dgm:t>
    </dgm:pt>
    <dgm:pt modelId="{70702E05-145D-417C-869B-05C5D29F9C36}" type="sibTrans" cxnId="{DC05B80F-292B-41BC-B9CC-91892B5D8E24}">
      <dgm:prSet/>
      <dgm:spPr/>
      <dgm:t>
        <a:bodyPr/>
        <a:lstStyle/>
        <a:p>
          <a:endParaRPr lang="en-US"/>
        </a:p>
      </dgm:t>
    </dgm:pt>
    <dgm:pt modelId="{54F5DD7F-0E28-4D41-9F31-89856EED12BA}">
      <dgm:prSet/>
      <dgm:spPr/>
      <dgm:t>
        <a:bodyPr/>
        <a:lstStyle/>
        <a:p>
          <a:r>
            <a:rPr lang="en-US"/>
            <a:t>This type of attack may be used to steal the passwords of unsuspecting users, either by monitoring their connections or by phishing, which involves setting up a fraudulent web site and luring people there.</a:t>
          </a:r>
        </a:p>
      </dgm:t>
    </dgm:pt>
    <dgm:pt modelId="{FB2CE44C-E26C-4E07-8A4A-A0378875615E}" type="parTrans" cxnId="{AE450C99-435C-4D33-BBBC-24F29B795587}">
      <dgm:prSet/>
      <dgm:spPr/>
      <dgm:t>
        <a:bodyPr/>
        <a:lstStyle/>
        <a:p>
          <a:endParaRPr lang="en-US"/>
        </a:p>
      </dgm:t>
    </dgm:pt>
    <dgm:pt modelId="{5C7D4AC5-74DD-432D-829C-A6BAD6DB3D15}" type="sibTrans" cxnId="{AE450C99-435C-4D33-BBBC-24F29B795587}">
      <dgm:prSet/>
      <dgm:spPr/>
      <dgm:t>
        <a:bodyPr/>
        <a:lstStyle/>
        <a:p>
          <a:endParaRPr lang="en-US"/>
        </a:p>
      </dgm:t>
    </dgm:pt>
    <dgm:pt modelId="{AFA072B7-3F0F-4A64-AEAD-115D50EF11EA}" type="pres">
      <dgm:prSet presAssocID="{82850475-643F-4F49-9BC7-04E129036750}" presName="linear" presStyleCnt="0">
        <dgm:presLayoutVars>
          <dgm:animLvl val="lvl"/>
          <dgm:resizeHandles val="exact"/>
        </dgm:presLayoutVars>
      </dgm:prSet>
      <dgm:spPr/>
    </dgm:pt>
    <dgm:pt modelId="{CD8398D5-71D6-4621-AA0E-0ECA7F668183}" type="pres">
      <dgm:prSet presAssocID="{67BA99D9-A98D-4127-BD6B-80F71A9310FB}" presName="parentText" presStyleLbl="node1" presStyleIdx="0" presStyleCnt="4">
        <dgm:presLayoutVars>
          <dgm:chMax val="0"/>
          <dgm:bulletEnabled val="1"/>
        </dgm:presLayoutVars>
      </dgm:prSet>
      <dgm:spPr/>
    </dgm:pt>
    <dgm:pt modelId="{98C6B81B-9B1A-4C79-868D-E293340E01EF}" type="pres">
      <dgm:prSet presAssocID="{1B6181D6-8043-4F47-9364-3BFDAC522081}" presName="spacer" presStyleCnt="0"/>
      <dgm:spPr/>
    </dgm:pt>
    <dgm:pt modelId="{C0B2980E-B755-4D3D-84C6-A94AD70A13BD}" type="pres">
      <dgm:prSet presAssocID="{E5167241-58F5-4A60-ABC5-91171B582495}" presName="parentText" presStyleLbl="node1" presStyleIdx="1" presStyleCnt="4">
        <dgm:presLayoutVars>
          <dgm:chMax val="0"/>
          <dgm:bulletEnabled val="1"/>
        </dgm:presLayoutVars>
      </dgm:prSet>
      <dgm:spPr/>
    </dgm:pt>
    <dgm:pt modelId="{172DF0DE-F35A-4909-B377-DF415DDB281D}" type="pres">
      <dgm:prSet presAssocID="{3170C7F1-0323-47EF-9042-60B74E94FA3A}" presName="spacer" presStyleCnt="0"/>
      <dgm:spPr/>
    </dgm:pt>
    <dgm:pt modelId="{BAD6121E-7068-44C0-A8BC-868DF988DBEA}" type="pres">
      <dgm:prSet presAssocID="{6A6B2E76-F3F6-49B6-957B-506FADC7A41A}" presName="parentText" presStyleLbl="node1" presStyleIdx="2" presStyleCnt="4">
        <dgm:presLayoutVars>
          <dgm:chMax val="0"/>
          <dgm:bulletEnabled val="1"/>
        </dgm:presLayoutVars>
      </dgm:prSet>
      <dgm:spPr/>
    </dgm:pt>
    <dgm:pt modelId="{B6567B60-045E-443F-8A99-A258707373A7}" type="pres">
      <dgm:prSet presAssocID="{70702E05-145D-417C-869B-05C5D29F9C36}" presName="spacer" presStyleCnt="0"/>
      <dgm:spPr/>
    </dgm:pt>
    <dgm:pt modelId="{AE03B3A1-143E-4599-8882-230BF6A84C83}" type="pres">
      <dgm:prSet presAssocID="{54F5DD7F-0E28-4D41-9F31-89856EED12BA}" presName="parentText" presStyleLbl="node1" presStyleIdx="3" presStyleCnt="4">
        <dgm:presLayoutVars>
          <dgm:chMax val="0"/>
          <dgm:bulletEnabled val="1"/>
        </dgm:presLayoutVars>
      </dgm:prSet>
      <dgm:spPr/>
    </dgm:pt>
  </dgm:ptLst>
  <dgm:cxnLst>
    <dgm:cxn modelId="{D606FA03-5488-465E-8B80-4ABF0189D355}" srcId="{82850475-643F-4F49-9BC7-04E129036750}" destId="{67BA99D9-A98D-4127-BD6B-80F71A9310FB}" srcOrd="0" destOrd="0" parTransId="{2ED8194D-7D9B-4508-A891-5E6B322BDB16}" sibTransId="{1B6181D6-8043-4F47-9364-3BFDAC522081}"/>
    <dgm:cxn modelId="{DC05B80F-292B-41BC-B9CC-91892B5D8E24}" srcId="{82850475-643F-4F49-9BC7-04E129036750}" destId="{6A6B2E76-F3F6-49B6-957B-506FADC7A41A}" srcOrd="2" destOrd="0" parTransId="{E071E801-9847-42CC-A6BA-75AB01C2EB66}" sibTransId="{70702E05-145D-417C-869B-05C5D29F9C36}"/>
    <dgm:cxn modelId="{7819DC39-2F2C-414C-8A48-4B45ED8B6632}" srcId="{82850475-643F-4F49-9BC7-04E129036750}" destId="{E5167241-58F5-4A60-ABC5-91171B582495}" srcOrd="1" destOrd="0" parTransId="{ED301D40-703E-47B6-AE98-585A578341C8}" sibTransId="{3170C7F1-0323-47EF-9042-60B74E94FA3A}"/>
    <dgm:cxn modelId="{6CD3EB45-ECF6-4A02-95F7-B8B4AFE92CB0}" type="presOf" srcId="{67BA99D9-A98D-4127-BD6B-80F71A9310FB}" destId="{CD8398D5-71D6-4621-AA0E-0ECA7F668183}" srcOrd="0" destOrd="0" presId="urn:microsoft.com/office/officeart/2005/8/layout/vList2"/>
    <dgm:cxn modelId="{5D631569-4F21-487B-BCF9-A7C499502F92}" type="presOf" srcId="{82850475-643F-4F49-9BC7-04E129036750}" destId="{AFA072B7-3F0F-4A64-AEAD-115D50EF11EA}" srcOrd="0" destOrd="0" presId="urn:microsoft.com/office/officeart/2005/8/layout/vList2"/>
    <dgm:cxn modelId="{AE450C99-435C-4D33-BBBC-24F29B795587}" srcId="{82850475-643F-4F49-9BC7-04E129036750}" destId="{54F5DD7F-0E28-4D41-9F31-89856EED12BA}" srcOrd="3" destOrd="0" parTransId="{FB2CE44C-E26C-4E07-8A4A-A0378875615E}" sibTransId="{5C7D4AC5-74DD-432D-829C-A6BAD6DB3D15}"/>
    <dgm:cxn modelId="{1B229ED5-96FE-41CC-BADC-0831E96ABC37}" type="presOf" srcId="{54F5DD7F-0E28-4D41-9F31-89856EED12BA}" destId="{AE03B3A1-143E-4599-8882-230BF6A84C83}" srcOrd="0" destOrd="0" presId="urn:microsoft.com/office/officeart/2005/8/layout/vList2"/>
    <dgm:cxn modelId="{3AB41AFC-0F24-4A29-A804-2F56D08C3FDA}" type="presOf" srcId="{E5167241-58F5-4A60-ABC5-91171B582495}" destId="{C0B2980E-B755-4D3D-84C6-A94AD70A13BD}" srcOrd="0" destOrd="0" presId="urn:microsoft.com/office/officeart/2005/8/layout/vList2"/>
    <dgm:cxn modelId="{C0F34FFE-3217-49FE-AB1E-12E9F1AFC094}" type="presOf" srcId="{6A6B2E76-F3F6-49B6-957B-506FADC7A41A}" destId="{BAD6121E-7068-44C0-A8BC-868DF988DBEA}" srcOrd="0" destOrd="0" presId="urn:microsoft.com/office/officeart/2005/8/layout/vList2"/>
    <dgm:cxn modelId="{ECBCB60E-5D07-4B12-B509-A7A01B5400CD}" type="presParOf" srcId="{AFA072B7-3F0F-4A64-AEAD-115D50EF11EA}" destId="{CD8398D5-71D6-4621-AA0E-0ECA7F668183}" srcOrd="0" destOrd="0" presId="urn:microsoft.com/office/officeart/2005/8/layout/vList2"/>
    <dgm:cxn modelId="{036BE284-70CE-4222-A463-2F640DA5617F}" type="presParOf" srcId="{AFA072B7-3F0F-4A64-AEAD-115D50EF11EA}" destId="{98C6B81B-9B1A-4C79-868D-E293340E01EF}" srcOrd="1" destOrd="0" presId="urn:microsoft.com/office/officeart/2005/8/layout/vList2"/>
    <dgm:cxn modelId="{30471678-DBA6-4DE4-B7C6-89DE43D2D655}" type="presParOf" srcId="{AFA072B7-3F0F-4A64-AEAD-115D50EF11EA}" destId="{C0B2980E-B755-4D3D-84C6-A94AD70A13BD}" srcOrd="2" destOrd="0" presId="urn:microsoft.com/office/officeart/2005/8/layout/vList2"/>
    <dgm:cxn modelId="{32465CF5-D9DB-4AD2-8CB1-15F07AEB0FFC}" type="presParOf" srcId="{AFA072B7-3F0F-4A64-AEAD-115D50EF11EA}" destId="{172DF0DE-F35A-4909-B377-DF415DDB281D}" srcOrd="3" destOrd="0" presId="urn:microsoft.com/office/officeart/2005/8/layout/vList2"/>
    <dgm:cxn modelId="{E329BC85-B464-4134-9D78-7E763F3EC5C4}" type="presParOf" srcId="{AFA072B7-3F0F-4A64-AEAD-115D50EF11EA}" destId="{BAD6121E-7068-44C0-A8BC-868DF988DBEA}" srcOrd="4" destOrd="0" presId="urn:microsoft.com/office/officeart/2005/8/layout/vList2"/>
    <dgm:cxn modelId="{D3CD8D81-8290-44CD-99A1-E616FFD39478}" type="presParOf" srcId="{AFA072B7-3F0F-4A64-AEAD-115D50EF11EA}" destId="{B6567B60-045E-443F-8A99-A258707373A7}" srcOrd="5" destOrd="0" presId="urn:microsoft.com/office/officeart/2005/8/layout/vList2"/>
    <dgm:cxn modelId="{B61FAC02-A13F-4687-B1B6-4D99F0333D6A}" type="presParOf" srcId="{AFA072B7-3F0F-4A64-AEAD-115D50EF11EA}" destId="{AE03B3A1-143E-4599-8882-230BF6A84C8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01CFF-3BA7-4C43-97C8-7FCCD4B01ADD}">
      <dsp:nvSpPr>
        <dsp:cNvPr id="0" name=""/>
        <dsp:cNvSpPr/>
      </dsp:nvSpPr>
      <dsp:spPr>
        <a:xfrm>
          <a:off x="0" y="90061"/>
          <a:ext cx="6588691" cy="1855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It’s a system that lets you connect to websites by matching human-readable domain names (like google.com) with the unique ID of the server where a website is stored.</a:t>
          </a:r>
          <a:endParaRPr lang="en-US" sz="2600" kern="1200"/>
        </a:p>
      </dsp:txBody>
      <dsp:txXfrm>
        <a:off x="90584" y="180645"/>
        <a:ext cx="6407523" cy="1674452"/>
      </dsp:txXfrm>
    </dsp:sp>
    <dsp:sp modelId="{357C3A88-96AB-42FD-84B0-CCDA5F7957EB}">
      <dsp:nvSpPr>
        <dsp:cNvPr id="0" name=""/>
        <dsp:cNvSpPr/>
      </dsp:nvSpPr>
      <dsp:spPr>
        <a:xfrm>
          <a:off x="0" y="2020561"/>
          <a:ext cx="6588691" cy="18556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DNS or Domain Name System basically translates the domain names into IP addresses and points your device in the right direction.</a:t>
          </a:r>
          <a:endParaRPr lang="en-US" sz="2600" kern="1200"/>
        </a:p>
      </dsp:txBody>
      <dsp:txXfrm>
        <a:off x="90584" y="2111145"/>
        <a:ext cx="6407523" cy="1674452"/>
      </dsp:txXfrm>
    </dsp:sp>
    <dsp:sp modelId="{C4CA780A-3B50-441B-9ECF-31170823B7E3}">
      <dsp:nvSpPr>
        <dsp:cNvPr id="0" name=""/>
        <dsp:cNvSpPr/>
      </dsp:nvSpPr>
      <dsp:spPr>
        <a:xfrm>
          <a:off x="0" y="3951061"/>
          <a:ext cx="6588691" cy="18556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A domain name and its matching IP address is called a “DNS record”.</a:t>
          </a:r>
          <a:endParaRPr lang="en-US" sz="2600" kern="1200"/>
        </a:p>
      </dsp:txBody>
      <dsp:txXfrm>
        <a:off x="90584" y="4041645"/>
        <a:ext cx="6407523" cy="1674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CB363-7032-4F69-80D4-4EF1EC4B2BFE}">
      <dsp:nvSpPr>
        <dsp:cNvPr id="0" name=""/>
        <dsp:cNvSpPr/>
      </dsp:nvSpPr>
      <dsp:spPr>
        <a:xfrm>
          <a:off x="0" y="1003756"/>
          <a:ext cx="6263640" cy="10793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Root DNS Server</a:t>
          </a:r>
        </a:p>
      </dsp:txBody>
      <dsp:txXfrm>
        <a:off x="52688" y="1056444"/>
        <a:ext cx="6158264" cy="973949"/>
      </dsp:txXfrm>
    </dsp:sp>
    <dsp:sp modelId="{A36E1344-7B6A-4407-954D-4301B7E011AD}">
      <dsp:nvSpPr>
        <dsp:cNvPr id="0" name=""/>
        <dsp:cNvSpPr/>
      </dsp:nvSpPr>
      <dsp:spPr>
        <a:xfrm>
          <a:off x="0" y="2212681"/>
          <a:ext cx="6263640" cy="10793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TLD DNS Server</a:t>
          </a:r>
        </a:p>
      </dsp:txBody>
      <dsp:txXfrm>
        <a:off x="52688" y="2265369"/>
        <a:ext cx="6158264" cy="973949"/>
      </dsp:txXfrm>
    </dsp:sp>
    <dsp:sp modelId="{8793E081-7B09-4B34-BD95-7DD861C748AF}">
      <dsp:nvSpPr>
        <dsp:cNvPr id="0" name=""/>
        <dsp:cNvSpPr/>
      </dsp:nvSpPr>
      <dsp:spPr>
        <a:xfrm>
          <a:off x="0" y="3421606"/>
          <a:ext cx="6263640" cy="10793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Authoritative DNS Server</a:t>
          </a:r>
        </a:p>
      </dsp:txBody>
      <dsp:txXfrm>
        <a:off x="52688" y="3474294"/>
        <a:ext cx="6158264" cy="97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0662-A00E-4CF3-8E98-0CD1135E4B0F}">
      <dsp:nvSpPr>
        <dsp:cNvPr id="0" name=""/>
        <dsp:cNvSpPr/>
      </dsp:nvSpPr>
      <dsp:spPr>
        <a:xfrm>
          <a:off x="0" y="197325"/>
          <a:ext cx="4828172" cy="12754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ARP works between network layers 2 and 3 of the OSI model.</a:t>
          </a:r>
        </a:p>
      </dsp:txBody>
      <dsp:txXfrm>
        <a:off x="62262" y="259587"/>
        <a:ext cx="4703648" cy="1150922"/>
      </dsp:txXfrm>
    </dsp:sp>
    <dsp:sp modelId="{FDDF12BA-AFFD-4FE1-877C-B76D78D9D4E6}">
      <dsp:nvSpPr>
        <dsp:cNvPr id="0" name=""/>
        <dsp:cNvSpPr/>
      </dsp:nvSpPr>
      <dsp:spPr>
        <a:xfrm>
          <a:off x="0" y="1524611"/>
          <a:ext cx="4828172" cy="127544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translate 32-bit addresses to 48-bit addresses and vice-versa.</a:t>
          </a:r>
        </a:p>
      </dsp:txBody>
      <dsp:txXfrm>
        <a:off x="62262" y="1586873"/>
        <a:ext cx="4703648" cy="1150922"/>
      </dsp:txXfrm>
    </dsp:sp>
    <dsp:sp modelId="{9923B21C-6EB8-49D8-9FC5-492C6A1009D7}">
      <dsp:nvSpPr>
        <dsp:cNvPr id="0" name=""/>
        <dsp:cNvSpPr/>
      </dsp:nvSpPr>
      <dsp:spPr>
        <a:xfrm>
          <a:off x="0" y="2851897"/>
          <a:ext cx="4828172" cy="127544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When an incoming packet destined for a host machine on a particular LAN arrives at a gateway, the gateway asks the ARP program to find a MAC address that matches the IP address.</a:t>
          </a:r>
        </a:p>
      </dsp:txBody>
      <dsp:txXfrm>
        <a:off x="62262" y="2914159"/>
        <a:ext cx="4703648" cy="1150922"/>
      </dsp:txXfrm>
    </dsp:sp>
    <dsp:sp modelId="{D4D89B4D-FD2C-4229-962D-B9B74E6C9BC6}">
      <dsp:nvSpPr>
        <dsp:cNvPr id="0" name=""/>
        <dsp:cNvSpPr/>
      </dsp:nvSpPr>
      <dsp:spPr>
        <a:xfrm>
          <a:off x="0" y="4179183"/>
          <a:ext cx="4828172" cy="127544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table called the ARP cache maintains a record of each IP address and its corresponding MAC address.</a:t>
          </a:r>
        </a:p>
      </dsp:txBody>
      <dsp:txXfrm>
        <a:off x="62262" y="4241445"/>
        <a:ext cx="4703648" cy="1150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FC8B8-4EBA-4F1E-ADB1-DE35DB966FB3}">
      <dsp:nvSpPr>
        <dsp:cNvPr id="0" name=""/>
        <dsp:cNvSpPr/>
      </dsp:nvSpPr>
      <dsp:spPr>
        <a:xfrm>
          <a:off x="0" y="37943"/>
          <a:ext cx="6263640" cy="2676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ARP spoofing is a device attack in which a hacker broadcasts false ARP messages over a LAN in order to link an attacker's MAC address with the IP address of a legitimate computer or server within the network.</a:t>
          </a:r>
        </a:p>
      </dsp:txBody>
      <dsp:txXfrm>
        <a:off x="130678" y="168621"/>
        <a:ext cx="6002284" cy="2415604"/>
      </dsp:txXfrm>
    </dsp:sp>
    <dsp:sp modelId="{0DFA4890-A9E5-41F7-9F95-9E10986BDD41}">
      <dsp:nvSpPr>
        <dsp:cNvPr id="0" name=""/>
        <dsp:cNvSpPr/>
      </dsp:nvSpPr>
      <dsp:spPr>
        <a:xfrm>
          <a:off x="0" y="2789784"/>
          <a:ext cx="6263640" cy="2676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Once a link has been established, the target computer can send frames meant for the original destination to the hacker's computer first as well as any data meant for the legitimate IP address.</a:t>
          </a:r>
        </a:p>
      </dsp:txBody>
      <dsp:txXfrm>
        <a:off x="130678" y="2920462"/>
        <a:ext cx="6002284" cy="2415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FC8B8-4EBA-4F1E-ADB1-DE35DB966FB3}">
      <dsp:nvSpPr>
        <dsp:cNvPr id="0" name=""/>
        <dsp:cNvSpPr/>
      </dsp:nvSpPr>
      <dsp:spPr>
        <a:xfrm>
          <a:off x="0" y="23993"/>
          <a:ext cx="6263640" cy="26664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i="0" u="sng" kern="1200" dirty="0"/>
            <a:t>Add Static ARP Entry</a:t>
          </a:r>
        </a:p>
        <a:p>
          <a:pPr marL="0" lvl="0" indent="0" algn="l" defTabSz="1911350">
            <a:lnSpc>
              <a:spcPct val="90000"/>
            </a:lnSpc>
            <a:spcBef>
              <a:spcPct val="0"/>
            </a:spcBef>
            <a:spcAft>
              <a:spcPct val="35000"/>
            </a:spcAft>
            <a:buNone/>
          </a:pPr>
          <a:r>
            <a:rPr lang="en-US" sz="4300" b="0" i="0" kern="1200" dirty="0" err="1"/>
            <a:t>arp</a:t>
          </a:r>
          <a:r>
            <a:rPr lang="en-US" sz="4300" b="0" i="0" kern="1200" dirty="0"/>
            <a:t> -s 192.168.122.50 00-aa-00-62-c6-09</a:t>
          </a:r>
          <a:endParaRPr lang="en-US" sz="4300" kern="1200" dirty="0"/>
        </a:p>
      </dsp:txBody>
      <dsp:txXfrm>
        <a:off x="130164" y="154157"/>
        <a:ext cx="6003312" cy="2406102"/>
      </dsp:txXfrm>
    </dsp:sp>
    <dsp:sp modelId="{0DFA4890-A9E5-41F7-9F95-9E10986BDD41}">
      <dsp:nvSpPr>
        <dsp:cNvPr id="0" name=""/>
        <dsp:cNvSpPr/>
      </dsp:nvSpPr>
      <dsp:spPr>
        <a:xfrm>
          <a:off x="0" y="2814379"/>
          <a:ext cx="6263640" cy="26664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i="0" u="sng" kern="1200" dirty="0"/>
            <a:t>Remove ARP Entry</a:t>
          </a:r>
          <a:endParaRPr lang="en-US" sz="4300" b="1" i="0" kern="1200" dirty="0"/>
        </a:p>
        <a:p>
          <a:pPr marL="0" lvl="0" indent="0" algn="l" defTabSz="1911350">
            <a:lnSpc>
              <a:spcPct val="90000"/>
            </a:lnSpc>
            <a:spcBef>
              <a:spcPct val="0"/>
            </a:spcBef>
            <a:spcAft>
              <a:spcPct val="35000"/>
            </a:spcAft>
            <a:buNone/>
          </a:pPr>
          <a:r>
            <a:rPr lang="en-US" sz="4300" b="0" i="0" kern="1200" dirty="0" err="1"/>
            <a:t>arp</a:t>
          </a:r>
          <a:r>
            <a:rPr lang="en-US" sz="4300" b="0" i="0" kern="1200" dirty="0"/>
            <a:t> -d 192.168.122.50</a:t>
          </a:r>
          <a:endParaRPr lang="en-US" sz="4300" kern="1200" dirty="0"/>
        </a:p>
      </dsp:txBody>
      <dsp:txXfrm>
        <a:off x="130164" y="2944543"/>
        <a:ext cx="6003312" cy="2406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398D5-71D6-4621-AA0E-0ECA7F668183}">
      <dsp:nvSpPr>
        <dsp:cNvPr id="0" name=""/>
        <dsp:cNvSpPr/>
      </dsp:nvSpPr>
      <dsp:spPr>
        <a:xfrm>
          <a:off x="0" y="138170"/>
          <a:ext cx="6263640" cy="126820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 evil twin is a fraudulent Wi-Fi access point that appears to be legitimate but is set up to eavesdrop on wireless communications.</a:t>
          </a:r>
        </a:p>
      </dsp:txBody>
      <dsp:txXfrm>
        <a:off x="61909" y="200079"/>
        <a:ext cx="6139822" cy="1144388"/>
      </dsp:txXfrm>
    </dsp:sp>
    <dsp:sp modelId="{C0B2980E-B755-4D3D-84C6-A94AD70A13BD}">
      <dsp:nvSpPr>
        <dsp:cNvPr id="0" name=""/>
        <dsp:cNvSpPr/>
      </dsp:nvSpPr>
      <dsp:spPr>
        <a:xfrm>
          <a:off x="0" y="1458217"/>
          <a:ext cx="6263640" cy="126820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attacker snoops on Internet traffic using a bogus wireless access point.</a:t>
          </a:r>
        </a:p>
      </dsp:txBody>
      <dsp:txXfrm>
        <a:off x="61909" y="1520126"/>
        <a:ext cx="6139822" cy="1144388"/>
      </dsp:txXfrm>
    </dsp:sp>
    <dsp:sp modelId="{BAD6121E-7068-44C0-A8BC-868DF988DBEA}">
      <dsp:nvSpPr>
        <dsp:cNvPr id="0" name=""/>
        <dsp:cNvSpPr/>
      </dsp:nvSpPr>
      <dsp:spPr>
        <a:xfrm>
          <a:off x="0" y="2778263"/>
          <a:ext cx="6263640" cy="126820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evil twin is the wireless LAN equivalent of the phishing scam.</a:t>
          </a:r>
        </a:p>
      </dsp:txBody>
      <dsp:txXfrm>
        <a:off x="61909" y="2840172"/>
        <a:ext cx="6139822" cy="1144388"/>
      </dsp:txXfrm>
    </dsp:sp>
    <dsp:sp modelId="{AE03B3A1-143E-4599-8882-230BF6A84C83}">
      <dsp:nvSpPr>
        <dsp:cNvPr id="0" name=""/>
        <dsp:cNvSpPr/>
      </dsp:nvSpPr>
      <dsp:spPr>
        <a:xfrm>
          <a:off x="0" y="4098310"/>
          <a:ext cx="6263640" cy="126820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type of attack may be used to steal the passwords of unsuspecting users, either by monitoring their connections or by phishing, which involves setting up a fraudulent web site and luring people there.</a:t>
          </a:r>
        </a:p>
      </dsp:txBody>
      <dsp:txXfrm>
        <a:off x="61909" y="4160219"/>
        <a:ext cx="6139822" cy="11443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11-Jun-21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499805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11-Jun-21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99624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11-Jun-21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2908811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1ACF-7794-444A-8149-B46E1585D964}" type="datetimeFigureOut">
              <a:rPr lang="en-US" smtClean="0"/>
              <a:t>11-Jun-21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62451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9F1ACF-7794-444A-8149-B46E1585D964}" type="datetimeFigureOut">
              <a:rPr lang="en-US" smtClean="0"/>
              <a:t>11-Jun-21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95970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F1ACF-7794-444A-8149-B46E1585D964}" type="datetimeFigureOut">
              <a:rPr lang="en-US" smtClean="0"/>
              <a:t>11-Jun-21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40192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9F1ACF-7794-444A-8149-B46E1585D964}" type="datetimeFigureOut">
              <a:rPr lang="en-US" smtClean="0"/>
              <a:t>11-Jun-21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57433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9F1ACF-7794-444A-8149-B46E1585D964}" type="datetimeFigureOut">
              <a:rPr lang="en-US" smtClean="0"/>
              <a:t>11-Jun-21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54768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F1ACF-7794-444A-8149-B46E1585D964}" type="datetimeFigureOut">
              <a:rPr lang="en-US" smtClean="0"/>
              <a:t>11-Jun-21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1777259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F1ACF-7794-444A-8149-B46E1585D964}" type="datetimeFigureOut">
              <a:rPr lang="en-US" smtClean="0"/>
              <a:t>11-Jun-21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8766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F1ACF-7794-444A-8149-B46E1585D964}" type="datetimeFigureOut">
              <a:rPr lang="en-US" smtClean="0"/>
              <a:t>11-Jun-21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E1D97A-824C-4AB0-92F3-5031313B887F}" type="slidenum">
              <a:rPr lang="en-US" smtClean="0"/>
              <a:t>‹#›</a:t>
            </a:fld>
            <a:endParaRPr lang="en-US"/>
          </a:p>
        </p:txBody>
      </p:sp>
    </p:spTree>
    <p:extLst>
      <p:ext uri="{BB962C8B-B14F-4D97-AF65-F5344CB8AC3E}">
        <p14:creationId xmlns:p14="http://schemas.microsoft.com/office/powerpoint/2010/main" val="307326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F1ACF-7794-444A-8149-B46E1585D964}" type="datetimeFigureOut">
              <a:rPr lang="en-US" smtClean="0"/>
              <a:t>11-Jun-21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E1D97A-824C-4AB0-92F3-5031313B887F}" type="slidenum">
              <a:rPr lang="en-US" smtClean="0"/>
              <a:t>‹#›</a:t>
            </a:fld>
            <a:endParaRPr lang="en-US"/>
          </a:p>
        </p:txBody>
      </p:sp>
    </p:spTree>
    <p:extLst>
      <p:ext uri="{BB962C8B-B14F-4D97-AF65-F5344CB8AC3E}">
        <p14:creationId xmlns:p14="http://schemas.microsoft.com/office/powerpoint/2010/main" val="40369268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loudflare.com/en-in/learning/dns/what-is-dns/" TargetMode="External"/><Relationship Id="rId2" Type="http://schemas.openxmlformats.org/officeDocument/2006/relationships/hyperlink" Target="https://www.wpbeginner.com/glossary/dns/" TargetMode="External"/><Relationship Id="rId1" Type="http://schemas.openxmlformats.org/officeDocument/2006/relationships/slideLayout" Target="../slideLayouts/slideLayout2.xml"/><Relationship Id="rId6" Type="http://schemas.openxmlformats.org/officeDocument/2006/relationships/hyperlink" Target="https://en.wikipedia.org/wiki/Evil_twin_(wireless_networks)" TargetMode="External"/><Relationship Id="rId5" Type="http://schemas.openxmlformats.org/officeDocument/2006/relationships/hyperlink" Target="https://searchnetworking.techtarget.com/definition/Address-Resolution-Protocol-ARP" TargetMode="External"/><Relationship Id="rId4" Type="http://schemas.openxmlformats.org/officeDocument/2006/relationships/hyperlink" Target="https://www.imperva.com/learn/application-security/dns-spoofing/"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05A48E30-5205-45F6-A502-08B3BD25D2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9437"/>
            <a:ext cx="12191999" cy="6857990"/>
          </a:xfrm>
          <a:prstGeom prst="rect">
            <a:avLst/>
          </a:prstGeom>
        </p:spPr>
      </p:pic>
      <p:sp>
        <p:nvSpPr>
          <p:cNvPr id="2" name="Title 1">
            <a:extLst>
              <a:ext uri="{FF2B5EF4-FFF2-40B4-BE49-F238E27FC236}">
                <a16:creationId xmlns:a16="http://schemas.microsoft.com/office/drawing/2014/main" id="{5A7F18FC-2999-4696-8EE1-5575A56FA2F7}"/>
              </a:ext>
            </a:extLst>
          </p:cNvPr>
          <p:cNvSpPr>
            <a:spLocks noGrp="1"/>
          </p:cNvSpPr>
          <p:nvPr>
            <p:ph type="ctrTitle"/>
          </p:nvPr>
        </p:nvSpPr>
        <p:spPr>
          <a:xfrm>
            <a:off x="1097280" y="325550"/>
            <a:ext cx="10058400" cy="3103450"/>
          </a:xfrm>
          <a:effectLst>
            <a:outerShdw blurRad="50800" dist="38100" dir="2700000" algn="tl" rotWithShape="0">
              <a:prstClr val="black">
                <a:alpha val="40000"/>
              </a:prstClr>
            </a:outerShdw>
          </a:effectLst>
        </p:spPr>
        <p:txBody>
          <a:bodyPr>
            <a:normAutofit/>
          </a:bodyPr>
          <a:lstStyle/>
          <a:p>
            <a:r>
              <a:rPr lang="en-US" sz="5200" dirty="0"/>
              <a:t>Lecture 7</a:t>
            </a:r>
            <a:br>
              <a:rPr lang="en-US" sz="5200" dirty="0"/>
            </a:br>
            <a:r>
              <a:rPr lang="en-US" sz="5200" dirty="0"/>
              <a:t>Cyber Security Essentials</a:t>
            </a:r>
            <a:br>
              <a:rPr lang="en-US" sz="5200" dirty="0"/>
            </a:br>
            <a:r>
              <a:rPr lang="en-US" sz="5200" dirty="0"/>
              <a:t>20CYS114</a:t>
            </a:r>
          </a:p>
        </p:txBody>
      </p:sp>
      <p:sp>
        <p:nvSpPr>
          <p:cNvPr id="3" name="Subtitle 2">
            <a:extLst>
              <a:ext uri="{FF2B5EF4-FFF2-40B4-BE49-F238E27FC236}">
                <a16:creationId xmlns:a16="http://schemas.microsoft.com/office/drawing/2014/main" id="{108B4E42-5C94-4424-8476-B9F3FD022988}"/>
              </a:ext>
            </a:extLst>
          </p:cNvPr>
          <p:cNvSpPr>
            <a:spLocks noGrp="1"/>
          </p:cNvSpPr>
          <p:nvPr>
            <p:ph type="subTitle" idx="1"/>
          </p:nvPr>
        </p:nvSpPr>
        <p:spPr>
          <a:xfrm>
            <a:off x="1097280" y="3531772"/>
            <a:ext cx="10058400" cy="1282707"/>
          </a:xfrm>
          <a:effectLst>
            <a:outerShdw blurRad="50800" dist="38100" dir="2700000" algn="tl" rotWithShape="0">
              <a:prstClr val="black">
                <a:alpha val="40000"/>
              </a:prstClr>
            </a:outerShdw>
          </a:effectLst>
        </p:spPr>
        <p:txBody>
          <a:bodyPr>
            <a:normAutofit lnSpcReduction="10000"/>
          </a:bodyPr>
          <a:lstStyle/>
          <a:p>
            <a:r>
              <a:rPr lang="en-US" dirty="0">
                <a:solidFill>
                  <a:schemeClr val="accent1">
                    <a:lumMod val="50000"/>
                  </a:schemeClr>
                </a:solidFill>
              </a:rPr>
              <a:t>-Saurabh Shrivastava</a:t>
            </a:r>
          </a:p>
          <a:p>
            <a:r>
              <a:rPr lang="en-US" dirty="0">
                <a:solidFill>
                  <a:schemeClr val="accent1">
                    <a:lumMod val="50000"/>
                  </a:schemeClr>
                </a:solidFill>
              </a:rPr>
              <a:t>TIFAC Core in Cyber Security</a:t>
            </a:r>
          </a:p>
          <a:p>
            <a:r>
              <a:rPr lang="en-US" dirty="0">
                <a:solidFill>
                  <a:schemeClr val="accent1">
                    <a:lumMod val="50000"/>
                  </a:schemeClr>
                </a:solidFill>
              </a:rPr>
              <a:t>Amrita Vishwa Vidyapeetham</a:t>
            </a:r>
          </a:p>
        </p:txBody>
      </p:sp>
    </p:spTree>
    <p:extLst>
      <p:ext uri="{BB962C8B-B14F-4D97-AF65-F5344CB8AC3E}">
        <p14:creationId xmlns:p14="http://schemas.microsoft.com/office/powerpoint/2010/main" val="775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0AF7E-C478-4AB2-A244-D0C150F62C5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ARP	</a:t>
            </a:r>
          </a:p>
        </p:txBody>
      </p:sp>
      <p:pic>
        <p:nvPicPr>
          <p:cNvPr id="5" name="Content Placeholder 4" descr="Diagram&#10;&#10;Description automatically generated">
            <a:extLst>
              <a:ext uri="{FF2B5EF4-FFF2-40B4-BE49-F238E27FC236}">
                <a16:creationId xmlns:a16="http://schemas.microsoft.com/office/drawing/2014/main" id="{8250CEC0-E80C-4308-8336-BB746794E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9764" y="961812"/>
            <a:ext cx="6365870" cy="4930987"/>
          </a:xfrm>
          <a:prstGeom prst="rect">
            <a:avLst/>
          </a:prstGeom>
        </p:spPr>
      </p:pic>
    </p:spTree>
    <p:extLst>
      <p:ext uri="{BB962C8B-B14F-4D97-AF65-F5344CB8AC3E}">
        <p14:creationId xmlns:p14="http://schemas.microsoft.com/office/powerpoint/2010/main" val="1648504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0E515-AD30-4DDC-B163-FF5F372E3867}"/>
              </a:ext>
            </a:extLst>
          </p:cNvPr>
          <p:cNvSpPr>
            <a:spLocks noGrp="1"/>
          </p:cNvSpPr>
          <p:nvPr>
            <p:ph type="title"/>
          </p:nvPr>
        </p:nvSpPr>
        <p:spPr>
          <a:xfrm>
            <a:off x="838200" y="557189"/>
            <a:ext cx="3374136" cy="5567891"/>
          </a:xfrm>
        </p:spPr>
        <p:txBody>
          <a:bodyPr>
            <a:normAutofit/>
          </a:bodyPr>
          <a:lstStyle/>
          <a:p>
            <a:r>
              <a:rPr lang="en-US" sz="5200"/>
              <a:t>ARP Spoofing or ARP cache poisoning</a:t>
            </a:r>
          </a:p>
        </p:txBody>
      </p:sp>
      <p:graphicFrame>
        <p:nvGraphicFramePr>
          <p:cNvPr id="5" name="Content Placeholder 2">
            <a:extLst>
              <a:ext uri="{FF2B5EF4-FFF2-40B4-BE49-F238E27FC236}">
                <a16:creationId xmlns:a16="http://schemas.microsoft.com/office/drawing/2014/main" id="{0328A896-B57E-4BA6-AD5D-6EBB18C71EF2}"/>
              </a:ext>
            </a:extLst>
          </p:cNvPr>
          <p:cNvGraphicFramePr>
            <a:graphicFrameLocks noGrp="1"/>
          </p:cNvGraphicFramePr>
          <p:nvPr>
            <p:ph idx="1"/>
            <p:extLst>
              <p:ext uri="{D42A27DB-BD31-4B8C-83A1-F6EECF244321}">
                <p14:modId xmlns:p14="http://schemas.microsoft.com/office/powerpoint/2010/main" val="39592413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867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0E515-AD30-4DDC-B163-FF5F372E3867}"/>
              </a:ext>
            </a:extLst>
          </p:cNvPr>
          <p:cNvSpPr>
            <a:spLocks noGrp="1"/>
          </p:cNvSpPr>
          <p:nvPr>
            <p:ph type="title"/>
          </p:nvPr>
        </p:nvSpPr>
        <p:spPr>
          <a:xfrm>
            <a:off x="838200" y="557189"/>
            <a:ext cx="3374136" cy="5567891"/>
          </a:xfrm>
        </p:spPr>
        <p:txBody>
          <a:bodyPr>
            <a:normAutofit/>
          </a:bodyPr>
          <a:lstStyle/>
          <a:p>
            <a:r>
              <a:rPr lang="en-US" sz="5200"/>
              <a:t>ARP Spoofing or ARP cache poisoning</a:t>
            </a:r>
          </a:p>
        </p:txBody>
      </p:sp>
      <p:graphicFrame>
        <p:nvGraphicFramePr>
          <p:cNvPr id="5" name="Content Placeholder 2">
            <a:extLst>
              <a:ext uri="{FF2B5EF4-FFF2-40B4-BE49-F238E27FC236}">
                <a16:creationId xmlns:a16="http://schemas.microsoft.com/office/drawing/2014/main" id="{0328A896-B57E-4BA6-AD5D-6EBB18C71EF2}"/>
              </a:ext>
            </a:extLst>
          </p:cNvPr>
          <p:cNvGraphicFramePr>
            <a:graphicFrameLocks noGrp="1"/>
          </p:cNvGraphicFramePr>
          <p:nvPr>
            <p:ph idx="1"/>
            <p:extLst>
              <p:ext uri="{D42A27DB-BD31-4B8C-83A1-F6EECF244321}">
                <p14:modId xmlns:p14="http://schemas.microsoft.com/office/powerpoint/2010/main" val="174894464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672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3AAC1C-7F9A-4FB7-B9A3-82B5609800DA}"/>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Wi-Fi Attack</a:t>
            </a:r>
          </a:p>
        </p:txBody>
      </p:sp>
      <p:graphicFrame>
        <p:nvGraphicFramePr>
          <p:cNvPr id="5" name="Content Placeholder 2">
            <a:extLst>
              <a:ext uri="{FF2B5EF4-FFF2-40B4-BE49-F238E27FC236}">
                <a16:creationId xmlns:a16="http://schemas.microsoft.com/office/drawing/2014/main" id="{BFD9018C-A3E5-41D3-A558-F057035D3A6A}"/>
              </a:ext>
            </a:extLst>
          </p:cNvPr>
          <p:cNvGraphicFramePr>
            <a:graphicFrameLocks noGrp="1"/>
          </p:cNvGraphicFramePr>
          <p:nvPr>
            <p:ph idx="1"/>
            <p:extLst>
              <p:ext uri="{D42A27DB-BD31-4B8C-83A1-F6EECF244321}">
                <p14:modId xmlns:p14="http://schemas.microsoft.com/office/powerpoint/2010/main" val="73944616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752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64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4EA68-3A2B-4F23-96B5-0D573114DD0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Evil Twin Attack</a:t>
            </a:r>
          </a:p>
        </p:txBody>
      </p:sp>
      <p:pic>
        <p:nvPicPr>
          <p:cNvPr id="1026" name="Picture 2" descr="Evil Twin Attack Prevention. Nowadays, people often use Wi-Fi… | by Jan  Salvador Sebastian | Medium">
            <a:extLst>
              <a:ext uri="{FF2B5EF4-FFF2-40B4-BE49-F238E27FC236}">
                <a16:creationId xmlns:a16="http://schemas.microsoft.com/office/drawing/2014/main" id="{3267E07C-DC2B-46DC-86B7-01D02D2057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35546" y="961812"/>
            <a:ext cx="6994307"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14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F432-E855-4F7F-B1ED-4907F889E1C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8317C94-298D-4CF6-AC48-09A6C83F7FE3}"/>
              </a:ext>
            </a:extLst>
          </p:cNvPr>
          <p:cNvSpPr>
            <a:spLocks noGrp="1"/>
          </p:cNvSpPr>
          <p:nvPr>
            <p:ph idx="1"/>
          </p:nvPr>
        </p:nvSpPr>
        <p:spPr/>
        <p:txBody>
          <a:bodyPr/>
          <a:lstStyle/>
          <a:p>
            <a:r>
              <a:rPr lang="en-US" dirty="0">
                <a:hlinkClick r:id="rId2"/>
              </a:rPr>
              <a:t>https://www.wpbeginner.com/glossary/dns/</a:t>
            </a:r>
            <a:endParaRPr lang="en-US" dirty="0"/>
          </a:p>
          <a:p>
            <a:r>
              <a:rPr lang="en-US" dirty="0">
                <a:hlinkClick r:id="rId3"/>
              </a:rPr>
              <a:t>https://www.cloudflare.com/en-in/learning/dns/what-is-dns/</a:t>
            </a:r>
            <a:endParaRPr lang="en-US" dirty="0"/>
          </a:p>
          <a:p>
            <a:r>
              <a:rPr lang="en-US" dirty="0">
                <a:hlinkClick r:id="rId4"/>
              </a:rPr>
              <a:t>https://www.imperva.com/learn/application-security/dns-spoofing/</a:t>
            </a:r>
            <a:endParaRPr lang="en-US" dirty="0"/>
          </a:p>
          <a:p>
            <a:r>
              <a:rPr lang="en-US" dirty="0">
                <a:hlinkClick r:id="rId5"/>
              </a:rPr>
              <a:t>https://searchnetworking.techtarget.com/definition/Address-Resolution-Protocol-ARP</a:t>
            </a:r>
            <a:endParaRPr lang="en-US" dirty="0"/>
          </a:p>
          <a:p>
            <a:r>
              <a:rPr lang="en-US" dirty="0">
                <a:hlinkClick r:id="rId6"/>
              </a:rPr>
              <a:t>https://en.wikipedia.org/wiki/Evil_twin_(wireless_</a:t>
            </a:r>
            <a:r>
              <a:rPr lang="en-US">
                <a:hlinkClick r:id="rId6"/>
              </a:rPr>
              <a:t>networks)</a:t>
            </a:r>
            <a:endParaRPr lang="en-US"/>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5442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59F55-0AA2-4BBE-8D64-7E5520AB50F9}"/>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DNS (Domain Name System)</a:t>
            </a:r>
          </a:p>
        </p:txBody>
      </p:sp>
      <p:graphicFrame>
        <p:nvGraphicFramePr>
          <p:cNvPr id="5" name="Content Placeholder 2">
            <a:extLst>
              <a:ext uri="{FF2B5EF4-FFF2-40B4-BE49-F238E27FC236}">
                <a16:creationId xmlns:a16="http://schemas.microsoft.com/office/drawing/2014/main" id="{9AD813C0-0B6D-492D-ADD3-9DDE4D6B641B}"/>
              </a:ext>
            </a:extLst>
          </p:cNvPr>
          <p:cNvGraphicFramePr>
            <a:graphicFrameLocks noGrp="1"/>
          </p:cNvGraphicFramePr>
          <p:nvPr>
            <p:ph idx="1"/>
            <p:extLst>
              <p:ext uri="{D42A27DB-BD31-4B8C-83A1-F6EECF244321}">
                <p14:modId xmlns:p14="http://schemas.microsoft.com/office/powerpoint/2010/main" val="341475334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186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36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1CA40-11EA-4995-BB0A-1091A796288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DNS working</a:t>
            </a:r>
          </a:p>
        </p:txBody>
      </p:sp>
      <p:pic>
        <p:nvPicPr>
          <p:cNvPr id="5" name="Content Placeholder 4" descr="Diagram&#10;&#10;Description automatically generated">
            <a:extLst>
              <a:ext uri="{FF2B5EF4-FFF2-40B4-BE49-F238E27FC236}">
                <a16:creationId xmlns:a16="http://schemas.microsoft.com/office/drawing/2014/main" id="{F0C1A293-3E74-4EF3-B598-F8FD17CB2F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207949"/>
            <a:ext cx="7188199" cy="4438712"/>
          </a:xfrm>
          <a:prstGeom prst="rect">
            <a:avLst/>
          </a:prstGeom>
        </p:spPr>
      </p:pic>
    </p:spTree>
    <p:extLst>
      <p:ext uri="{BB962C8B-B14F-4D97-AF65-F5344CB8AC3E}">
        <p14:creationId xmlns:p14="http://schemas.microsoft.com/office/powerpoint/2010/main" val="89331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75ADFE-8574-49DB-A06C-538B54B079C1}"/>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DNS Hierarchy</a:t>
            </a:r>
          </a:p>
        </p:txBody>
      </p:sp>
      <p:graphicFrame>
        <p:nvGraphicFramePr>
          <p:cNvPr id="5" name="Content Placeholder 2">
            <a:extLst>
              <a:ext uri="{FF2B5EF4-FFF2-40B4-BE49-F238E27FC236}">
                <a16:creationId xmlns:a16="http://schemas.microsoft.com/office/drawing/2014/main" id="{7DAD7FEA-0BCE-4A3F-BD7D-6B2202459AFE}"/>
              </a:ext>
            </a:extLst>
          </p:cNvPr>
          <p:cNvGraphicFramePr>
            <a:graphicFrameLocks noGrp="1"/>
          </p:cNvGraphicFramePr>
          <p:nvPr>
            <p:ph idx="1"/>
            <p:extLst>
              <p:ext uri="{D42A27DB-BD31-4B8C-83A1-F6EECF244321}">
                <p14:modId xmlns:p14="http://schemas.microsoft.com/office/powerpoint/2010/main" val="21840635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276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FC483-188E-4ABD-AD72-880CAFA6C5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Iterative</a:t>
            </a:r>
          </a:p>
        </p:txBody>
      </p:sp>
      <p:pic>
        <p:nvPicPr>
          <p:cNvPr id="5" name="Content Placeholder 4" descr="Diagram&#10;&#10;Description automatically generated">
            <a:extLst>
              <a:ext uri="{FF2B5EF4-FFF2-40B4-BE49-F238E27FC236}">
                <a16:creationId xmlns:a16="http://schemas.microsoft.com/office/drawing/2014/main" id="{44530695-4AFE-4725-94C8-C23E83955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1509" y="961812"/>
            <a:ext cx="3402380" cy="4930987"/>
          </a:xfrm>
          <a:prstGeom prst="rect">
            <a:avLst/>
          </a:prstGeom>
        </p:spPr>
      </p:pic>
    </p:spTree>
    <p:extLst>
      <p:ext uri="{BB962C8B-B14F-4D97-AF65-F5344CB8AC3E}">
        <p14:creationId xmlns:p14="http://schemas.microsoft.com/office/powerpoint/2010/main" val="527752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24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C6B61-6ACF-42BE-B43A-BE3A939CDCD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Recursive</a:t>
            </a:r>
          </a:p>
        </p:txBody>
      </p:sp>
      <p:pic>
        <p:nvPicPr>
          <p:cNvPr id="13" name="Content Placeholder 12" descr="Diagram&#10;&#10;Description automatically generated">
            <a:extLst>
              <a:ext uri="{FF2B5EF4-FFF2-40B4-BE49-F238E27FC236}">
                <a16:creationId xmlns:a16="http://schemas.microsoft.com/office/drawing/2014/main" id="{580D0DD4-E8A4-4A9D-9AFC-A04E509781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6204" y="992220"/>
            <a:ext cx="5535039" cy="4786009"/>
          </a:xfrm>
        </p:spPr>
      </p:pic>
    </p:spTree>
    <p:extLst>
      <p:ext uri="{BB962C8B-B14F-4D97-AF65-F5344CB8AC3E}">
        <p14:creationId xmlns:p14="http://schemas.microsoft.com/office/powerpoint/2010/main" val="328401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656CF-FFDA-4ADE-A6A3-1530BCFBED7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Local DNS</a:t>
            </a:r>
          </a:p>
        </p:txBody>
      </p:sp>
      <p:pic>
        <p:nvPicPr>
          <p:cNvPr id="5" name="Content Placeholder 4">
            <a:extLst>
              <a:ext uri="{FF2B5EF4-FFF2-40B4-BE49-F238E27FC236}">
                <a16:creationId xmlns:a16="http://schemas.microsoft.com/office/drawing/2014/main" id="{7E35BA21-704D-4354-B203-C6FF4FC899A0}"/>
              </a:ext>
            </a:extLst>
          </p:cNvPr>
          <p:cNvPicPr>
            <a:picLocks noGrp="1" noChangeAspect="1"/>
          </p:cNvPicPr>
          <p:nvPr>
            <p:ph idx="1"/>
          </p:nvPr>
        </p:nvPicPr>
        <p:blipFill>
          <a:blip r:embed="rId2"/>
          <a:stretch>
            <a:fillRect/>
          </a:stretch>
        </p:blipFill>
        <p:spPr>
          <a:xfrm>
            <a:off x="4611312" y="961812"/>
            <a:ext cx="6042775" cy="4930987"/>
          </a:xfrm>
          <a:prstGeom prst="rect">
            <a:avLst/>
          </a:prstGeom>
        </p:spPr>
      </p:pic>
    </p:spTree>
    <p:extLst>
      <p:ext uri="{BB962C8B-B14F-4D97-AF65-F5344CB8AC3E}">
        <p14:creationId xmlns:p14="http://schemas.microsoft.com/office/powerpoint/2010/main" val="284594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7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29B65-DCD9-4F95-9B2D-2AAC84E85A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DNS </a:t>
            </a:r>
            <a:r>
              <a:rPr lang="en-US" sz="2600" dirty="0">
                <a:solidFill>
                  <a:srgbClr val="FFFFFF"/>
                </a:solidFill>
              </a:rPr>
              <a:t>Spoofing or DNS cache poisoning</a:t>
            </a:r>
          </a:p>
        </p:txBody>
      </p:sp>
      <p:pic>
        <p:nvPicPr>
          <p:cNvPr id="5" name="Content Placeholder 4">
            <a:extLst>
              <a:ext uri="{FF2B5EF4-FFF2-40B4-BE49-F238E27FC236}">
                <a16:creationId xmlns:a16="http://schemas.microsoft.com/office/drawing/2014/main" id="{EC57A98D-81C2-408A-B45C-0C91BE33A2FF}"/>
              </a:ext>
            </a:extLst>
          </p:cNvPr>
          <p:cNvPicPr>
            <a:picLocks noGrp="1" noChangeAspect="1"/>
          </p:cNvPicPr>
          <p:nvPr>
            <p:ph idx="1"/>
          </p:nvPr>
        </p:nvPicPr>
        <p:blipFill>
          <a:blip r:embed="rId2"/>
          <a:stretch>
            <a:fillRect/>
          </a:stretch>
        </p:blipFill>
        <p:spPr>
          <a:xfrm>
            <a:off x="4038600" y="1612285"/>
            <a:ext cx="7188199" cy="3630041"/>
          </a:xfrm>
          <a:prstGeom prst="rect">
            <a:avLst/>
          </a:prstGeom>
        </p:spPr>
      </p:pic>
    </p:spTree>
    <p:extLst>
      <p:ext uri="{BB962C8B-B14F-4D97-AF65-F5344CB8AC3E}">
        <p14:creationId xmlns:p14="http://schemas.microsoft.com/office/powerpoint/2010/main" val="67092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7371238-50FB-4856-A40C-DA394CCA2193}"/>
              </a:ext>
            </a:extLst>
          </p:cNvPr>
          <p:cNvSpPr>
            <a:spLocks noGrp="1"/>
          </p:cNvSpPr>
          <p:nvPr>
            <p:ph type="title"/>
          </p:nvPr>
        </p:nvSpPr>
        <p:spPr>
          <a:xfrm>
            <a:off x="786385" y="841248"/>
            <a:ext cx="5129600" cy="5340097"/>
          </a:xfrm>
        </p:spPr>
        <p:txBody>
          <a:bodyPr anchor="ctr">
            <a:normAutofit/>
          </a:bodyPr>
          <a:lstStyle/>
          <a:p>
            <a:r>
              <a:rPr lang="en-US" sz="4800">
                <a:solidFill>
                  <a:schemeClr val="bg1"/>
                </a:solidFill>
              </a:rPr>
              <a:t>ARP	</a:t>
            </a:r>
          </a:p>
        </p:txBody>
      </p:sp>
      <p:graphicFrame>
        <p:nvGraphicFramePr>
          <p:cNvPr id="5" name="Content Placeholder 2">
            <a:extLst>
              <a:ext uri="{FF2B5EF4-FFF2-40B4-BE49-F238E27FC236}">
                <a16:creationId xmlns:a16="http://schemas.microsoft.com/office/drawing/2014/main" id="{C6687576-953C-478E-A1A8-8BF9C737B8A6}"/>
              </a:ext>
            </a:extLst>
          </p:cNvPr>
          <p:cNvGraphicFramePr>
            <a:graphicFrameLocks noGrp="1"/>
          </p:cNvGraphicFramePr>
          <p:nvPr>
            <p:ph idx="1"/>
            <p:extLst>
              <p:ext uri="{D42A27DB-BD31-4B8C-83A1-F6EECF244321}">
                <p14:modId xmlns:p14="http://schemas.microsoft.com/office/powerpoint/2010/main" val="3671640942"/>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1193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609B5FB807B45B1C21ECFD640A75F" ma:contentTypeVersion="9" ma:contentTypeDescription="Create a new document." ma:contentTypeScope="" ma:versionID="822449807b5d54ee7de7ca854fcb279e">
  <xsd:schema xmlns:xsd="http://www.w3.org/2001/XMLSchema" xmlns:xs="http://www.w3.org/2001/XMLSchema" xmlns:p="http://schemas.microsoft.com/office/2006/metadata/properties" xmlns:ns2="288e82d6-e4f9-4eaf-8e18-8ed7ecf1bc9b" xmlns:ns3="2b424afa-8ccc-4101-8a47-a9692e06804f" targetNamespace="http://schemas.microsoft.com/office/2006/metadata/properties" ma:root="true" ma:fieldsID="340c7f2a67ece5ae6e07e13732525e99" ns2:_="" ns3:_="">
    <xsd:import namespace="288e82d6-e4f9-4eaf-8e18-8ed7ecf1bc9b"/>
    <xsd:import namespace="2b424afa-8ccc-4101-8a47-a9692e06804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e82d6-e4f9-4eaf-8e18-8ed7ecf1bc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2ccfcd91-21f1-44a1-84df-892a3b4ddb46"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424afa-8ccc-4101-8a47-a9692e06804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86c8efe-3392-4dd2-92b5-f5538cdbffdc}" ma:internalName="TaxCatchAll" ma:showField="CatchAllData" ma:web="2b424afa-8ccc-4101-8a47-a9692e06804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b424afa-8ccc-4101-8a47-a9692e06804f" xsi:nil="true"/>
    <lcf76f155ced4ddcb4097134ff3c332f xmlns="288e82d6-e4f9-4eaf-8e18-8ed7ecf1bc9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D91DED4-C299-42E1-BB71-60E39795E226}"/>
</file>

<file path=customXml/itemProps2.xml><?xml version="1.0" encoding="utf-8"?>
<ds:datastoreItem xmlns:ds="http://schemas.openxmlformats.org/officeDocument/2006/customXml" ds:itemID="{BA6C87AC-28A3-4859-8FEE-9DA69EAE3BB5}"/>
</file>

<file path=customXml/itemProps3.xml><?xml version="1.0" encoding="utf-8"?>
<ds:datastoreItem xmlns:ds="http://schemas.openxmlformats.org/officeDocument/2006/customXml" ds:itemID="{E11D52E3-E8B8-4764-803A-6A0CB871EA1C}"/>
</file>

<file path=docProps/app.xml><?xml version="1.0" encoding="utf-8"?>
<Properties xmlns="http://schemas.openxmlformats.org/officeDocument/2006/extended-properties" xmlns:vt="http://schemas.openxmlformats.org/officeDocument/2006/docPropsVTypes">
  <Template>Office Theme</Template>
  <TotalTime>1424</TotalTime>
  <Words>466</Words>
  <Application>Microsoft Office PowerPoint</Application>
  <PresentationFormat>Widescreen</PresentationFormat>
  <Paragraphs>48</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Lecture 7 Cyber Security Essentials 20CYS114</vt:lpstr>
      <vt:lpstr>DNS (Domain Name System)</vt:lpstr>
      <vt:lpstr>DNS working</vt:lpstr>
      <vt:lpstr>DNS Hierarchy</vt:lpstr>
      <vt:lpstr>Iterative</vt:lpstr>
      <vt:lpstr>Recursive</vt:lpstr>
      <vt:lpstr>Local DNS</vt:lpstr>
      <vt:lpstr>DNS Spoofing or DNS cache poisoning</vt:lpstr>
      <vt:lpstr>ARP </vt:lpstr>
      <vt:lpstr>ARP </vt:lpstr>
      <vt:lpstr>ARP Spoofing or ARP cache poisoning</vt:lpstr>
      <vt:lpstr>ARP Spoofing or ARP cache poisoning</vt:lpstr>
      <vt:lpstr>Wi-Fi Attack</vt:lpstr>
      <vt:lpstr>Evil Twin Attack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Saurabh Shrivastava [CB.EN.D*CYS20002-PT] - Amrita Vishwa Vidyapeetham.</dc:creator>
  <cp:lastModifiedBy>Saurabh Shrivastava [CB.EN.D*CYS20002-PT] - Amrita Vishwa Vidyapeetham.</cp:lastModifiedBy>
  <cp:revision>47</cp:revision>
  <dcterms:created xsi:type="dcterms:W3CDTF">2021-03-27T20:21:47Z</dcterms:created>
  <dcterms:modified xsi:type="dcterms:W3CDTF">2021-06-11T09:09:41Z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0x010100C71609B5FB807B45B1C21ECFD640A75F</vt:lpwstr>
  </property>
</Properties>
</file>